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8"/>
  </p:sldMasterIdLst>
  <p:notesMasterIdLst>
    <p:notesMasterId r:id="rId25"/>
  </p:notesMasterIdLst>
  <p:sldIdLst>
    <p:sldId id="258" r:id="rId9"/>
    <p:sldId id="259" r:id="rId10"/>
    <p:sldId id="260" r:id="rId11"/>
    <p:sldId id="268" r:id="rId12"/>
    <p:sldId id="269" r:id="rId13"/>
    <p:sldId id="270" r:id="rId14"/>
    <p:sldId id="267" r:id="rId15"/>
    <p:sldId id="271" r:id="rId16"/>
    <p:sldId id="296" r:id="rId17"/>
    <p:sldId id="299" r:id="rId18"/>
    <p:sldId id="302" r:id="rId19"/>
    <p:sldId id="301" r:id="rId20"/>
    <p:sldId id="303" r:id="rId21"/>
    <p:sldId id="305" r:id="rId22"/>
    <p:sldId id="295" r:id="rId23"/>
    <p:sldId id="298" r:id="rId2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6BBC"/>
    <a:srgbClr val="B430FF"/>
    <a:srgbClr val="7665C2"/>
    <a:srgbClr val="8881F8"/>
    <a:srgbClr val="8A82FC"/>
    <a:srgbClr val="176AB2"/>
    <a:srgbClr val="CD48F4"/>
    <a:srgbClr val="362F51"/>
    <a:srgbClr val="343051"/>
    <a:srgbClr val="C476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067" autoAdjust="0"/>
  </p:normalViewPr>
  <p:slideViewPr>
    <p:cSldViewPr snapToGrid="0">
      <p:cViewPr varScale="1">
        <p:scale>
          <a:sx n="52" d="100"/>
          <a:sy n="52" d="100"/>
        </p:scale>
        <p:origin x="14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3.xml"/><Relationship Id="rId7" Type="http://schemas.openxmlformats.org/officeDocument/2006/relationships/customXml" Target="../customXml/item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theme" Target="theme/theme1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4C5920-CD24-4B7E-B1F1-20322C36E709}" type="datetimeFigureOut">
              <a:rPr lang="fr-FR" smtClean="0"/>
              <a:t>22/11/2018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270C5F-24FC-4F43-8B99-C9E4E556DD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2905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70C5F-24FC-4F43-8B99-C9E4E556DDDB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29730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Si vous êtes amoureux de la lecture vous avez certainement accumulez une centaine de bouquin qui prennent de la place et de la </a:t>
            </a:r>
            <a:r>
              <a:rPr lang="fr-FR" dirty="0" err="1"/>
              <a:t>poussiere</a:t>
            </a:r>
            <a:r>
              <a:rPr lang="fr-FR" dirty="0"/>
              <a:t> sur un coin de chez vous ! </a:t>
            </a:r>
          </a:p>
          <a:p>
            <a:r>
              <a:rPr lang="fr-FR" dirty="0"/>
              <a:t>Alors pourquoi ne pas les </a:t>
            </a:r>
            <a:r>
              <a:rPr lang="fr-FR" dirty="0" err="1"/>
              <a:t>relacher</a:t>
            </a:r>
            <a:r>
              <a:rPr lang="fr-FR" dirty="0"/>
              <a:t> dans la nature et les laisser vivre leur destinée de livres ? Notre application </a:t>
            </a:r>
            <a:r>
              <a:rPr lang="fr-FR" dirty="0" err="1"/>
              <a:t>BookEXCHANGE</a:t>
            </a:r>
            <a:r>
              <a:rPr lang="fr-FR" dirty="0"/>
              <a:t> est faite pour ça, elle vous permet de partagez vos vieux bouquins avec d’autres </a:t>
            </a:r>
            <a:r>
              <a:rPr lang="fr-FR" dirty="0" err="1"/>
              <a:t>bookExchangers</a:t>
            </a:r>
            <a:r>
              <a:rPr lang="fr-FR" dirty="0"/>
              <a:t>, de trouver des livres qui vous </a:t>
            </a:r>
            <a:r>
              <a:rPr lang="fr-FR" dirty="0" err="1"/>
              <a:t>interessent</a:t>
            </a:r>
            <a:r>
              <a:rPr lang="fr-FR" dirty="0"/>
              <a:t> , elle rajoute </a:t>
            </a:r>
            <a:r>
              <a:rPr lang="fr-FR" dirty="0" err="1"/>
              <a:t>egalement</a:t>
            </a:r>
            <a:r>
              <a:rPr lang="fr-FR" dirty="0"/>
              <a:t> une dimension sociale qui vous permet de participer avec d’autres </a:t>
            </a:r>
            <a:r>
              <a:rPr lang="fr-FR" dirty="0" err="1"/>
              <a:t>bokkexchangers</a:t>
            </a:r>
            <a:r>
              <a:rPr lang="fr-FR" dirty="0"/>
              <a:t> a des </a:t>
            </a:r>
            <a:r>
              <a:rPr lang="fr-FR" dirty="0" err="1"/>
              <a:t>evenements</a:t>
            </a:r>
            <a:r>
              <a:rPr lang="fr-FR" dirty="0"/>
              <a:t> autour de la lecture qui ont lieu en île de France.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70C5F-24FC-4F43-8B99-C9E4E556DDD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5816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D’abord pour rejoindre la communité des </a:t>
            </a:r>
            <a:r>
              <a:rPr lang="fr-FR" dirty="0" err="1"/>
              <a:t>BookExchangers</a:t>
            </a:r>
            <a:r>
              <a:rPr lang="fr-FR" dirty="0"/>
              <a:t>, vous devez vous inscrire à notre application, ensuite vous pouvez vous connecter à votre compte, pour </a:t>
            </a:r>
            <a:r>
              <a:rPr lang="fr-FR" dirty="0" err="1"/>
              <a:t>rajjouter</a:t>
            </a:r>
            <a:r>
              <a:rPr lang="fr-FR" dirty="0"/>
              <a:t> vos livres a proposer aux autres </a:t>
            </a:r>
            <a:r>
              <a:rPr lang="fr-FR" dirty="0" err="1"/>
              <a:t>BookExchangers</a:t>
            </a:r>
            <a:r>
              <a:rPr lang="fr-FR" dirty="0"/>
              <a:t>, et de mettre a jour votre liste </a:t>
            </a:r>
            <a:r>
              <a:rPr lang="fr-FR" dirty="0" err="1"/>
              <a:t>evenementuellement</a:t>
            </a:r>
            <a:r>
              <a:rPr lang="fr-FR" dirty="0"/>
              <a:t> par la suppression des livres que vous en proposez plus.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70C5F-24FC-4F43-8B99-C9E4E556DDD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95778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Une </a:t>
            </a:r>
            <a:r>
              <a:rPr lang="fr-FR" dirty="0" err="1"/>
              <a:t>bibliothéque</a:t>
            </a:r>
            <a:r>
              <a:rPr lang="fr-FR" dirty="0"/>
              <a:t> de tous les livres proposés par la communauté des </a:t>
            </a:r>
            <a:r>
              <a:rPr lang="fr-FR" dirty="0" err="1"/>
              <a:t>BookExchanger</a:t>
            </a:r>
            <a:r>
              <a:rPr lang="fr-FR" dirty="0"/>
              <a:t> est mise à votre disposition, pour trouver les livres qui vous </a:t>
            </a:r>
            <a:r>
              <a:rPr lang="fr-FR" dirty="0" err="1"/>
              <a:t>interessent</a:t>
            </a:r>
            <a:r>
              <a:rPr lang="fr-FR" dirty="0"/>
              <a:t>, en appliquant des filtres de recherche, ou en cherchant autour de vous de manière </a:t>
            </a:r>
            <a:r>
              <a:rPr lang="fr-FR" dirty="0" err="1"/>
              <a:t>tres</a:t>
            </a:r>
            <a:r>
              <a:rPr lang="fr-FR" dirty="0"/>
              <a:t> attractive.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70C5F-24FC-4F43-8B99-C9E4E556DDD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63168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D’abord, dans une architecture MVC, nous avons un client qui représente la vue de l’architecture et qui permet d’afficher les fonctionnalités proposées aux utilisateurs, ainsi que les </a:t>
            </a:r>
            <a:r>
              <a:rPr lang="fr-FR" dirty="0" err="1"/>
              <a:t>résultas</a:t>
            </a:r>
            <a:r>
              <a:rPr lang="fr-FR" dirty="0"/>
              <a:t> retournés par les servlets de notre </a:t>
            </a:r>
            <a:r>
              <a:rPr lang="fr-FR" dirty="0" err="1"/>
              <a:t>aserveur</a:t>
            </a:r>
            <a:r>
              <a:rPr lang="fr-FR" dirty="0"/>
              <a:t> qui jouent le </a:t>
            </a:r>
            <a:r>
              <a:rPr lang="fr-FR" dirty="0" err="1"/>
              <a:t>role</a:t>
            </a:r>
            <a:r>
              <a:rPr lang="fr-FR" dirty="0"/>
              <a:t> des </a:t>
            </a:r>
            <a:r>
              <a:rPr lang="fr-FR" dirty="0" err="1"/>
              <a:t>controleurs</a:t>
            </a:r>
            <a:r>
              <a:rPr lang="fr-FR" dirty="0"/>
              <a:t> dans l’architecture </a:t>
            </a:r>
            <a:r>
              <a:rPr lang="fr-FR" dirty="0" err="1"/>
              <a:t>mvc</a:t>
            </a:r>
            <a:r>
              <a:rPr lang="fr-FR" dirty="0"/>
              <a:t>. Ensuite la communication entre notre client et note serveur se fait a travers une API REST offrant les 4 méthodes principales PST, </a:t>
            </a:r>
            <a:r>
              <a:rPr lang="fr-FR" dirty="0" err="1"/>
              <a:t>Get</a:t>
            </a:r>
            <a:r>
              <a:rPr lang="fr-FR" dirty="0"/>
              <a:t>, Put, </a:t>
            </a:r>
            <a:r>
              <a:rPr lang="fr-FR" dirty="0" err="1"/>
              <a:t>Delete</a:t>
            </a:r>
            <a:r>
              <a:rPr lang="fr-FR" dirty="0"/>
              <a:t>. </a:t>
            </a:r>
          </a:p>
          <a:p>
            <a:r>
              <a:rPr lang="fr-FR" dirty="0"/>
              <a:t>Pour notre serveur, nous l’avons divisé en un ensemble de servlets qui </a:t>
            </a:r>
            <a:r>
              <a:rPr lang="fr-FR" dirty="0" err="1"/>
              <a:t>gere</a:t>
            </a:r>
            <a:r>
              <a:rPr lang="fr-FR" dirty="0"/>
              <a:t> </a:t>
            </a:r>
            <a:r>
              <a:rPr lang="fr-FR" dirty="0" err="1"/>
              <a:t>prncipalement</a:t>
            </a:r>
            <a:r>
              <a:rPr lang="fr-FR" dirty="0"/>
              <a:t> l’ajout et la récupération des ressources manipulées par notre système, que ce soit à partir de notre base de données interne, ou des différents API externe. Et en guise d’ORM, nous </a:t>
            </a:r>
            <a:r>
              <a:rPr lang="fr-FR" dirty="0" err="1"/>
              <a:t>utilison</a:t>
            </a:r>
            <a:r>
              <a:rPr lang="fr-FR" dirty="0"/>
              <a:t> la bibliothèque </a:t>
            </a:r>
            <a:r>
              <a:rPr lang="fr-FR" dirty="0" err="1"/>
              <a:t>Gson</a:t>
            </a:r>
            <a:r>
              <a:rPr lang="fr-FR" dirty="0"/>
              <a:t> de google qui permet de faire le </a:t>
            </a:r>
            <a:r>
              <a:rPr lang="fr-FR" dirty="0" err="1"/>
              <a:t>cast</a:t>
            </a:r>
            <a:r>
              <a:rPr lang="fr-FR" dirty="0"/>
              <a:t> entre les chaines </a:t>
            </a:r>
            <a:r>
              <a:rPr lang="fr-FR" dirty="0" err="1"/>
              <a:t>json</a:t>
            </a:r>
            <a:r>
              <a:rPr lang="fr-FR" dirty="0"/>
              <a:t> et les objets de nos </a:t>
            </a:r>
            <a:r>
              <a:rPr lang="fr-FR" dirty="0" err="1"/>
              <a:t>modeles</a:t>
            </a:r>
            <a:r>
              <a:rPr lang="fr-FR" dirty="0"/>
              <a:t>;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70C5F-24FC-4F43-8B99-C9E4E556DDDB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4729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Notre API principal utilisé est l’API REST de google books, elle nous permet à traves l’opération HTTP GET, de récupérer des livres à travers cette url, qui nous </a:t>
            </a:r>
            <a:r>
              <a:rPr lang="fr-FR" dirty="0" err="1"/>
              <a:t>rétourne</a:t>
            </a:r>
            <a:r>
              <a:rPr lang="fr-FR" dirty="0"/>
              <a:t> tous les résultats qui contiennent la chaine de </a:t>
            </a:r>
            <a:r>
              <a:rPr lang="fr-FR" dirty="0" err="1"/>
              <a:t>caractere</a:t>
            </a:r>
            <a:r>
              <a:rPr lang="fr-FR" dirty="0"/>
              <a:t> q, ensuite pour </a:t>
            </a:r>
            <a:r>
              <a:rPr lang="fr-FR" dirty="0" err="1"/>
              <a:t>pouoir</a:t>
            </a:r>
            <a:r>
              <a:rPr lang="fr-FR" dirty="0"/>
              <a:t> filtrer nos recherche, on utilise les différents mot clés fournis par l’API tel que </a:t>
            </a:r>
            <a:r>
              <a:rPr lang="fr-FR" dirty="0" err="1"/>
              <a:t>title</a:t>
            </a:r>
            <a:r>
              <a:rPr lang="fr-FR" dirty="0"/>
              <a:t> et </a:t>
            </a:r>
            <a:r>
              <a:rPr lang="fr-FR" dirty="0" err="1"/>
              <a:t>author</a:t>
            </a:r>
            <a:r>
              <a:rPr lang="fr-FR" dirty="0"/>
              <a:t>.</a:t>
            </a:r>
          </a:p>
          <a:p>
            <a:r>
              <a:rPr lang="fr-FR" dirty="0"/>
              <a:t>l’API retourne jusqu’à 40 résultats par recherche, pour des raison de performances, nous </a:t>
            </a:r>
            <a:r>
              <a:rPr lang="fr-FR" dirty="0" err="1"/>
              <a:t>récupéréant</a:t>
            </a:r>
            <a:r>
              <a:rPr lang="fr-FR" dirty="0"/>
              <a:t> uniquement 12 </a:t>
            </a:r>
            <a:r>
              <a:rPr lang="fr-FR" dirty="0" err="1"/>
              <a:t>résulatst</a:t>
            </a:r>
            <a:r>
              <a:rPr lang="fr-FR" dirty="0"/>
              <a:t> et nous en </a:t>
            </a:r>
            <a:r>
              <a:rPr lang="fr-FR" dirty="0" err="1"/>
              <a:t>chargant</a:t>
            </a:r>
            <a:r>
              <a:rPr lang="fr-FR" dirty="0"/>
              <a:t> plus a la demande de l’utilisateur.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70C5F-24FC-4F43-8B99-C9E4E556DDD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38787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  <a:p>
            <a:r>
              <a:rPr lang="fr-FR" dirty="0"/>
              <a:t>Pour sécuriser nos mots de passe nous utilisons la </a:t>
            </a:r>
            <a:r>
              <a:rPr lang="fr-FR" dirty="0" err="1"/>
              <a:t>bibliothéque</a:t>
            </a:r>
            <a:r>
              <a:rPr lang="fr-FR" dirty="0"/>
              <a:t> </a:t>
            </a:r>
            <a:r>
              <a:rPr lang="fr-FR" dirty="0" err="1"/>
              <a:t>jBcrypt</a:t>
            </a:r>
            <a:r>
              <a:rPr lang="fr-FR" dirty="0"/>
              <a:t> de java qui implémente l’algorithme </a:t>
            </a:r>
            <a:r>
              <a:rPr lang="fr-FR" dirty="0" err="1"/>
              <a:t>Bcrypt</a:t>
            </a:r>
            <a:r>
              <a:rPr lang="fr-FR" dirty="0"/>
              <a:t> qui nous retourne des résultats codé </a:t>
            </a:r>
            <a:r>
              <a:rPr lang="fr-FR" dirty="0" err="1"/>
              <a:t>différement</a:t>
            </a:r>
            <a:r>
              <a:rPr lang="fr-FR" dirty="0"/>
              <a:t> pour la même chaine de </a:t>
            </a:r>
            <a:r>
              <a:rPr lang="fr-FR" dirty="0" err="1"/>
              <a:t>caracteres</a:t>
            </a:r>
            <a:r>
              <a:rPr lang="fr-FR" dirty="0"/>
              <a:t>. </a:t>
            </a:r>
          </a:p>
          <a:p>
            <a:endParaRPr lang="fr-FR" dirty="0"/>
          </a:p>
          <a:p>
            <a:r>
              <a:rPr lang="fr-FR" dirty="0"/>
              <a:t>La 2 </a:t>
            </a:r>
            <a:r>
              <a:rPr lang="fr-FR" dirty="0" err="1"/>
              <a:t>eme</a:t>
            </a:r>
            <a:r>
              <a:rPr lang="fr-FR" dirty="0"/>
              <a:t> mesure de sécurité que nous avons mis en place est le management des sessions de connexion, afin de vérifier avant chaque opération que l’utilisateur est toujours connecté. 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70C5F-24FC-4F43-8B99-C9E4E556DDD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140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Pour étendre notre système, nous pouvons rajouter, nous pouvons proposer </a:t>
            </a:r>
            <a:r>
              <a:rPr lang="fr-FR" dirty="0" err="1"/>
              <a:t>egalement</a:t>
            </a:r>
            <a:r>
              <a:rPr lang="fr-FR" dirty="0"/>
              <a:t>… </a:t>
            </a:r>
          </a:p>
          <a:p>
            <a:r>
              <a:rPr lang="fr-FR" dirty="0"/>
              <a:t>Pour rentabiliser, le système a points nous permet de … on peut </a:t>
            </a:r>
            <a:r>
              <a:rPr lang="fr-FR" dirty="0" err="1"/>
              <a:t>egalement</a:t>
            </a:r>
            <a:r>
              <a:rPr lang="fr-FR" dirty="0"/>
              <a:t> miser sur l’</a:t>
            </a:r>
            <a:r>
              <a:rPr lang="fr-FR" dirty="0" err="1"/>
              <a:t>encetre</a:t>
            </a:r>
            <a:r>
              <a:rPr lang="fr-FR" dirty="0"/>
              <a:t> des </a:t>
            </a:r>
            <a:r>
              <a:rPr lang="fr-FR" dirty="0" err="1"/>
              <a:t>modeles</a:t>
            </a:r>
            <a:r>
              <a:rPr lang="fr-FR" dirty="0"/>
              <a:t> de business du web qui est la publicité, en recommandons des livres </a:t>
            </a:r>
            <a:r>
              <a:rPr lang="fr-FR" dirty="0" err="1"/>
              <a:t>d’amazon</a:t>
            </a:r>
            <a:r>
              <a:rPr lang="fr-FR" dirty="0"/>
              <a:t> et bénéficier des </a:t>
            </a:r>
            <a:r>
              <a:rPr lang="fr-FR" dirty="0" err="1"/>
              <a:t>comissions</a:t>
            </a:r>
            <a:r>
              <a:rPr lang="fr-FR" dirty="0"/>
              <a:t> de 7 % sur </a:t>
            </a:r>
            <a:r>
              <a:rPr lang="fr-FR"/>
              <a:t>chaque ventre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D270C5F-24FC-4F43-8B99-C9E4E556DDD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0029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F84F992-1EE7-48DA-A901-369D8A993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CEBE3CC-170F-42F6-8925-DDA40206C5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9C42CE3-9B8C-418A-8234-040A1BAED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F30F4-15ED-468C-B617-A4222F72873A}" type="datetime1">
              <a:rPr lang="fr-FR" smtClean="0"/>
              <a:t>22/11/2018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53347B-8837-485E-945A-736E86581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88CBA0-9C22-4581-96CF-013C76BD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3533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B8B3E8-35B9-4BC4-8E89-254BF536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4D645CC-4BF7-4532-9B6F-9ED55319CF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6DC9596-7C32-4142-9F7D-4CCF4A385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C4665-41D1-4A32-A2E6-87C25A104FFC}" type="datetime1">
              <a:rPr lang="fr-FR" smtClean="0"/>
              <a:t>22/11/2018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C4D010F-E021-4E6F-B0A8-C83DC3139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9B4CD8C-2998-4BEE-A9ED-90C32151D2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602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D127ACA-3EFD-46D3-8AFF-8CB53F699C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645FD75-B0C8-48F7-AA7C-ED353CB0BD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4F491E2-57E3-4394-9288-179002FF7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9A47D-E240-4DF2-B7AD-9BC9885130B9}" type="datetime1">
              <a:rPr lang="fr-FR" smtClean="0"/>
              <a:t>22/11/2018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37F59AA-B8FF-44EA-A072-15A36093A6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67EA56F-3821-49D1-A0ED-40B354F18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607796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207927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B5031E-5906-4C34-AD97-D4D83943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D3C3D0-1616-4410-B9CC-9E966DF45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840F23-1CF1-4E69-BEB5-E0221199B4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0FC673-D1AA-4E7D-AC07-E76D6BA40CA1}" type="datetime1">
              <a:rPr lang="fr-FR" smtClean="0"/>
              <a:t>22/11/2018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FF7B035-01D5-4ECD-9EAD-9C6B152D9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4B0E112-FB6F-4055-9568-A78BEEFF5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30687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A88A7DF-2560-4E28-959B-EF1B69A86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5027767-E862-45D1-9082-A9FF53F63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4C8D59-36F0-4056-B6EF-94505CF9A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CA3203-E1EF-449D-9384-6B12DD0450F8}" type="datetime1">
              <a:rPr lang="fr-FR" smtClean="0"/>
              <a:t>22/11/2018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DD4033-2CDC-4DF7-B5C6-80093853D7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1949E6E-8FEE-4E8F-98D2-EC1014A73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10431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AF1C055-A437-4220-8E99-E5B0CFDA8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435DD88-E0FB-4F82-8752-81F7EE22F5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2E58045-6E0A-47F9-9AAC-63F47B371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F0010F8-929B-4D03-BF72-35F778D2C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83C951-4B53-49F0-84ED-60D0202554A4}" type="datetime1">
              <a:rPr lang="fr-FR" smtClean="0"/>
              <a:t>22/11/2018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375B46-0DF4-483E-87DF-143378761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76178DD-F2A9-468A-AB91-EF1EE3CC7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87854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10DA25-58B2-44F9-B555-51D9DB32E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dirty="0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20733CD-7025-4026-9A1A-20C3B5733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F30608E-1CA7-4DAE-8D97-245B0F77AA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863D3E0-CEC8-4B7E-97F3-4249331AC6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AA894FF0-ED7F-4B17-8FAA-2D22FF7B02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4B2DBDB-947D-4AFE-9945-5BB34E4FA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39867-16B9-4374-A509-B4A405A388E3}" type="datetime1">
              <a:rPr lang="fr-FR" smtClean="0"/>
              <a:t>22/11/2018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3FCD3BA1-E69B-452C-B068-EC046D2D5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448227D-FFC9-46D7-BB2E-70A91B1C4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0244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1A0BBFB-0F38-408F-A7A1-022E5D9F5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DC2CD32-4CF2-4B3F-8938-B2190EE0F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8ABA29-5AA5-4A5C-9D3F-0B0797B46AB0}" type="datetime1">
              <a:rPr lang="fr-FR" smtClean="0"/>
              <a:t>22/11/2018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FD0184E-889E-4FA2-B21D-BABEB91E7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30CC832-A228-49A2-9387-0F7B7AF64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937167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16">
            <a:extLst>
              <a:ext uri="{FF2B5EF4-FFF2-40B4-BE49-F238E27FC236}">
                <a16:creationId xmlns:a16="http://schemas.microsoft.com/office/drawing/2014/main" id="{AA984B3F-2214-40E3-B857-6B678B4B8AC7}"/>
              </a:ext>
            </a:extLst>
          </p:cNvPr>
          <p:cNvSpPr/>
          <p:nvPr userDrawn="1"/>
        </p:nvSpPr>
        <p:spPr>
          <a:xfrm>
            <a:off x="11163301" y="5970509"/>
            <a:ext cx="626872" cy="584775"/>
          </a:xfrm>
          <a:custGeom>
            <a:avLst/>
            <a:gdLst>
              <a:gd name="connsiteX0" fmla="*/ 239213 w 480228"/>
              <a:gd name="connsiteY0" fmla="*/ 3 h 449075"/>
              <a:gd name="connsiteX1" fmla="*/ 301347 w 480228"/>
              <a:gd name="connsiteY1" fmla="*/ 25182 h 449075"/>
              <a:gd name="connsiteX2" fmla="*/ 465325 w 480228"/>
              <a:gd name="connsiteY2" fmla="*/ 186659 h 449075"/>
              <a:gd name="connsiteX3" fmla="*/ 465868 w 480228"/>
              <a:gd name="connsiteY3" fmla="*/ 257303 h 449075"/>
              <a:gd name="connsiteX4" fmla="*/ 302755 w 480228"/>
              <a:gd name="connsiteY4" fmla="*/ 422942 h 449075"/>
              <a:gd name="connsiteX5" fmla="*/ 178882 w 480228"/>
              <a:gd name="connsiteY5" fmla="*/ 423894 h 449075"/>
              <a:gd name="connsiteX6" fmla="*/ 14904 w 480228"/>
              <a:gd name="connsiteY6" fmla="*/ 262417 h 449075"/>
              <a:gd name="connsiteX7" fmla="*/ 14361 w 480228"/>
              <a:gd name="connsiteY7" fmla="*/ 191774 h 449075"/>
              <a:gd name="connsiteX8" fmla="*/ 177474 w 480228"/>
              <a:gd name="connsiteY8" fmla="*/ 26134 h 449075"/>
              <a:gd name="connsiteX9" fmla="*/ 239213 w 480228"/>
              <a:gd name="connsiteY9" fmla="*/ 3 h 449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80228" h="449075">
                <a:moveTo>
                  <a:pt x="239213" y="3"/>
                </a:moveTo>
                <a:cubicBezTo>
                  <a:pt x="261630" y="-169"/>
                  <a:pt x="284112" y="8210"/>
                  <a:pt x="301347" y="25182"/>
                </a:cubicBezTo>
                <a:lnTo>
                  <a:pt x="465325" y="186659"/>
                </a:lnTo>
                <a:cubicBezTo>
                  <a:pt x="484982" y="206017"/>
                  <a:pt x="485226" y="237645"/>
                  <a:pt x="465868" y="257303"/>
                </a:cubicBezTo>
                <a:lnTo>
                  <a:pt x="302755" y="422942"/>
                </a:lnTo>
                <a:cubicBezTo>
                  <a:pt x="268811" y="457412"/>
                  <a:pt x="213351" y="457838"/>
                  <a:pt x="178882" y="423894"/>
                </a:cubicBezTo>
                <a:lnTo>
                  <a:pt x="14904" y="262417"/>
                </a:lnTo>
                <a:cubicBezTo>
                  <a:pt x="-4754" y="243059"/>
                  <a:pt x="-4997" y="211431"/>
                  <a:pt x="14361" y="191774"/>
                </a:cubicBezTo>
                <a:lnTo>
                  <a:pt x="177474" y="26134"/>
                </a:lnTo>
                <a:cubicBezTo>
                  <a:pt x="194446" y="8900"/>
                  <a:pt x="216797" y="176"/>
                  <a:pt x="239213" y="3"/>
                </a:cubicBezTo>
                <a:close/>
              </a:path>
            </a:pathLst>
          </a:custGeom>
          <a:gradFill>
            <a:gsLst>
              <a:gs pos="0">
                <a:srgbClr val="855FC4"/>
              </a:gs>
              <a:gs pos="100000">
                <a:srgbClr val="116AB1"/>
              </a:gs>
            </a:gsLst>
            <a:lin ang="394808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IN" sz="1053" dirty="0">
              <a:solidFill>
                <a:schemeClr val="bg1"/>
              </a:solidFill>
              <a:latin typeface="FontAwesome" pitchFamily="50" charset="0"/>
            </a:endParaRP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F7FE1A4-562D-48DF-B54F-90F130A0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96350" y="6080333"/>
            <a:ext cx="2743200" cy="365125"/>
          </a:xfrm>
        </p:spPr>
        <p:txBody>
          <a:bodyPr/>
          <a:lstStyle>
            <a:lvl1pPr>
              <a:defRPr sz="1400" b="1">
                <a:solidFill>
                  <a:schemeClr val="bg1"/>
                </a:solidFill>
              </a:defRPr>
            </a:lvl1pPr>
          </a:lstStyle>
          <a:p>
            <a:fld id="{60AB2F10-3162-4F71-AFA3-D4FC5C2175C0}" type="slidenum">
              <a:rPr lang="fr-FR" smtClean="0"/>
              <a:pPr/>
              <a:t>‹N°›</a:t>
            </a:fld>
            <a:endParaRPr lang="fr-FR"/>
          </a:p>
        </p:txBody>
      </p:sp>
      <p:sp>
        <p:nvSpPr>
          <p:cNvPr id="13" name="Titre 1">
            <a:extLst>
              <a:ext uri="{FF2B5EF4-FFF2-40B4-BE49-F238E27FC236}">
                <a16:creationId xmlns:a16="http://schemas.microsoft.com/office/drawing/2014/main" id="{E060CFF1-336C-486C-9D8D-39151112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>
            <a:normAutofit/>
          </a:bodyPr>
          <a:lstStyle>
            <a:lvl1pPr algn="ctr">
              <a:defRPr sz="3600" b="0"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3844523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303293D4-0655-4050-B3B8-3027AF7C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>
            <a:normAutofit/>
          </a:bodyPr>
          <a:lstStyle>
            <a:lvl1pPr algn="l">
              <a:defRPr sz="4000" b="0"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atin typeface="Segoe UI Symbol" panose="020B0502040204020203" pitchFamily="34" charset="0"/>
                <a:ea typeface="Segoe UI Symbol" panose="020B0502040204020203" pitchFamily="34" charset="0"/>
              </a:defRPr>
            </a:lvl1pPr>
          </a:lstStyle>
          <a:p>
            <a:r>
              <a:rPr lang="fr-FR" dirty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2418541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42326-4F20-4B43-B7FD-4E7D2C788A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B1B9C16-FA84-4A0F-AB58-29CA9A3F34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9930E8-E1B3-4B48-8486-F8AA17D46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574CA9-9202-40FF-AD46-1DF4E23A6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3B9D14-38EA-494A-8D43-034F5927A568}" type="datetime1">
              <a:rPr lang="fr-FR" smtClean="0"/>
              <a:t>22/11/2018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BD8B9BD-8A0D-43C1-BFAD-C083FD0E1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69B9BDF6-EB2F-412B-9AE5-684255358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19096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E05A6E3-96D5-412F-98F1-1BB2EE047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0054C5-8141-4D00-B56F-17B610474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2CCCBB5-1C9C-466E-ABA0-BA1BA29631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3683D-C1A5-49A4-8CD6-D04923FF1D41}" type="datetime1">
              <a:rPr lang="fr-FR" smtClean="0"/>
              <a:t>22/11/2018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D4B0DFA-641A-4BA0-8692-05789A214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70C3A5-8AFC-4C76-AE99-F23CCF6F7B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AB2F10-3162-4F71-AFA3-D4FC5C2175C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06255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microsoft.com/office/2007/relationships/hdphoto" Target="../media/hdphoto2.wdp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e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19" Type="http://schemas.openxmlformats.org/officeDocument/2006/relationships/image" Target="../media/image35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tif"/><Relationship Id="rId3" Type="http://schemas.openxmlformats.org/officeDocument/2006/relationships/image" Target="../media/image37.tif"/><Relationship Id="rId7" Type="http://schemas.openxmlformats.org/officeDocument/2006/relationships/image" Target="../media/image41.tif"/><Relationship Id="rId2" Type="http://schemas.openxmlformats.org/officeDocument/2006/relationships/image" Target="../media/image36.t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tif"/><Relationship Id="rId4" Type="http://schemas.openxmlformats.org/officeDocument/2006/relationships/image" Target="../media/image38.tif"/><Relationship Id="rId9" Type="http://schemas.openxmlformats.org/officeDocument/2006/relationships/image" Target="../media/image43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/>
        </p:nvSpPr>
        <p:spPr>
          <a:xfrm>
            <a:off x="-64287" y="-13505"/>
            <a:ext cx="12258215" cy="6885010"/>
          </a:xfrm>
          <a:prstGeom prst="rect">
            <a:avLst/>
          </a:prstGeom>
          <a:gradFill>
            <a:gsLst>
              <a:gs pos="0">
                <a:srgbClr val="855FC4"/>
              </a:gs>
              <a:gs pos="100000">
                <a:srgbClr val="116AB1"/>
              </a:gs>
            </a:gsLst>
            <a:lin ang="394808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5796D8-DF4C-4A77-8406-5725A0E9AFF6}"/>
              </a:ext>
            </a:extLst>
          </p:cNvPr>
          <p:cNvSpPr/>
          <p:nvPr/>
        </p:nvSpPr>
        <p:spPr>
          <a:xfrm>
            <a:off x="-64287" y="-13505"/>
            <a:ext cx="12256288" cy="6871506"/>
          </a:xfrm>
          <a:prstGeom prst="rect">
            <a:avLst/>
          </a:prstGeom>
          <a:blipFill dpi="0" rotWithShape="1">
            <a:blip r:embed="rId3">
              <a:alphaModFix amt="1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CBD891D9-278C-408B-B053-63AADC93089B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078" y="311901"/>
            <a:ext cx="2002950" cy="804635"/>
          </a:xfrm>
          <a:prstGeom prst="rect">
            <a:avLst/>
          </a:prstGeom>
        </p:spPr>
      </p:pic>
      <p:grpSp>
        <p:nvGrpSpPr>
          <p:cNvPr id="3" name="Groupe 2">
            <a:extLst>
              <a:ext uri="{FF2B5EF4-FFF2-40B4-BE49-F238E27FC236}">
                <a16:creationId xmlns:a16="http://schemas.microsoft.com/office/drawing/2014/main" id="{FFE454B5-5F92-479F-88AE-2DCB025D2EF2}"/>
              </a:ext>
            </a:extLst>
          </p:cNvPr>
          <p:cNvGrpSpPr/>
          <p:nvPr/>
        </p:nvGrpSpPr>
        <p:grpSpPr>
          <a:xfrm>
            <a:off x="-86316" y="1607717"/>
            <a:ext cx="12278316" cy="2159731"/>
            <a:chOff x="-86316" y="1607717"/>
            <a:chExt cx="12278316" cy="215973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31C03E8-E345-4055-8B4F-FF56F22C5E3D}"/>
                </a:ext>
              </a:extLst>
            </p:cNvPr>
            <p:cNvSpPr/>
            <p:nvPr/>
          </p:nvSpPr>
          <p:spPr>
            <a:xfrm>
              <a:off x="-86316" y="1607717"/>
              <a:ext cx="12278316" cy="2159731"/>
            </a:xfrm>
            <a:prstGeom prst="rect">
              <a:avLst/>
            </a:prstGeom>
            <a:solidFill>
              <a:srgbClr val="362F51">
                <a:alpha val="5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Shape 33">
              <a:extLst>
                <a:ext uri="{FF2B5EF4-FFF2-40B4-BE49-F238E27FC236}">
                  <a16:creationId xmlns:a16="http://schemas.microsoft.com/office/drawing/2014/main" id="{BE4985DD-168A-4531-A20C-A35D1A09BB57}"/>
                </a:ext>
              </a:extLst>
            </p:cNvPr>
            <p:cNvSpPr/>
            <p:nvPr/>
          </p:nvSpPr>
          <p:spPr>
            <a:xfrm>
              <a:off x="1062619" y="2173864"/>
              <a:ext cx="9518586" cy="6052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ctr">
                <a:defRPr sz="2200" cap="all" baseline="54545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endParaRPr lang="fr-FR" sz="5400" cap="none" dirty="0">
                <a:latin typeface="Segoe WP Light" panose="020B0502040204020203" pitchFamily="34" charset="0"/>
                <a:cs typeface="Segoe WP Light" panose="020B0502040204020203" pitchFamily="34" charset="0"/>
              </a:endParaRPr>
            </a:p>
          </p:txBody>
        </p:sp>
      </p:grpSp>
      <p:sp>
        <p:nvSpPr>
          <p:cNvPr id="18" name="ZoneTexte 17">
            <a:extLst>
              <a:ext uri="{FF2B5EF4-FFF2-40B4-BE49-F238E27FC236}">
                <a16:creationId xmlns:a16="http://schemas.microsoft.com/office/drawing/2014/main" id="{1CA6B342-F085-4B1A-B8E1-8AE2D15BAB3A}"/>
              </a:ext>
            </a:extLst>
          </p:cNvPr>
          <p:cNvSpPr txBox="1"/>
          <p:nvPr/>
        </p:nvSpPr>
        <p:spPr>
          <a:xfrm>
            <a:off x="3290130" y="3123214"/>
            <a:ext cx="5525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baseline="54545" dirty="0">
                <a:solidFill>
                  <a:srgbClr val="FFFFFF"/>
                </a:solidFill>
                <a:latin typeface="Segoe WP Light" panose="020B0502040204020203" pitchFamily="34" charset="0"/>
                <a:cs typeface="Segoe WP Light" panose="020B0502040204020203" pitchFamily="34" charset="0"/>
                <a:sym typeface="Open Sans Semibold"/>
              </a:rPr>
              <a:t>Application WEB</a:t>
            </a:r>
            <a:r>
              <a:rPr lang="fr-FR" sz="4000" dirty="0">
                <a:solidFill>
                  <a:srgbClr val="FFFFFF"/>
                </a:solidFill>
                <a:latin typeface="Segoe WP Light" panose="020B0502040204020203" pitchFamily="34" charset="0"/>
                <a:cs typeface="Segoe WP Light" panose="020B0502040204020203" pitchFamily="34" charset="0"/>
                <a:sym typeface="Open Sans Semibold"/>
              </a:rPr>
              <a:t> </a:t>
            </a:r>
            <a:r>
              <a:rPr lang="fr-FR" sz="4000" baseline="54545" dirty="0">
                <a:solidFill>
                  <a:srgbClr val="FFFFFF"/>
                </a:solidFill>
                <a:latin typeface="Segoe WP Light" panose="020B0502040204020203" pitchFamily="34" charset="0"/>
                <a:cs typeface="Segoe WP Light" panose="020B0502040204020203" pitchFamily="34" charset="0"/>
                <a:sym typeface="Open Sans Semibold"/>
              </a:rPr>
              <a:t>d’échange de livres 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A5AA61F8-99D7-4857-B1A1-D298CAFC27B2}"/>
              </a:ext>
            </a:extLst>
          </p:cNvPr>
          <p:cNvGrpSpPr/>
          <p:nvPr/>
        </p:nvGrpSpPr>
        <p:grpSpPr>
          <a:xfrm>
            <a:off x="2207530" y="1340859"/>
            <a:ext cx="7744796" cy="1840499"/>
            <a:chOff x="2747766" y="3144450"/>
            <a:chExt cx="7744796" cy="1840499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1BF0535D-341E-4B65-82CE-17386EA024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5123" y="3144450"/>
              <a:ext cx="1166214" cy="931413"/>
            </a:xfrm>
            <a:prstGeom prst="rect">
              <a:avLst/>
            </a:prstGeom>
          </p:spPr>
        </p:pic>
        <p:sp>
          <p:nvSpPr>
            <p:cNvPr id="36" name="Shape 33">
              <a:extLst>
                <a:ext uri="{FF2B5EF4-FFF2-40B4-BE49-F238E27FC236}">
                  <a16:creationId xmlns:a16="http://schemas.microsoft.com/office/drawing/2014/main" id="{0A76D76F-CDAA-4AD9-B207-EA990A59131B}"/>
                </a:ext>
              </a:extLst>
            </p:cNvPr>
            <p:cNvSpPr/>
            <p:nvPr/>
          </p:nvSpPr>
          <p:spPr>
            <a:xfrm>
              <a:off x="2747766" y="4482247"/>
              <a:ext cx="7744796" cy="5027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ctr">
                <a:defRPr sz="2200" cap="all" baseline="54545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r>
                <a:rPr lang="fr-FR" sz="4400" cap="none" dirty="0">
                  <a:latin typeface="Papyrus" panose="03070502060502030205" pitchFamily="66" charset="0"/>
                </a:rPr>
                <a:t>BookExchange</a:t>
              </a:r>
            </a:p>
          </p:txBody>
        </p:sp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21F867CA-887A-4B83-AC74-BC667AA627E0}"/>
              </a:ext>
            </a:extLst>
          </p:cNvPr>
          <p:cNvGrpSpPr/>
          <p:nvPr/>
        </p:nvGrpSpPr>
        <p:grpSpPr>
          <a:xfrm>
            <a:off x="5915764" y="458447"/>
            <a:ext cx="7188422" cy="476028"/>
            <a:chOff x="4929786" y="599251"/>
            <a:chExt cx="7188422" cy="476028"/>
          </a:xfrm>
        </p:grpSpPr>
        <p:sp>
          <p:nvSpPr>
            <p:cNvPr id="9" name="Shape 32">
              <a:extLst>
                <a:ext uri="{FF2B5EF4-FFF2-40B4-BE49-F238E27FC236}">
                  <a16:creationId xmlns:a16="http://schemas.microsoft.com/office/drawing/2014/main" id="{DED0B1A4-425E-45DF-80FF-1F6C8FDE81BE}"/>
                </a:ext>
              </a:extLst>
            </p:cNvPr>
            <p:cNvSpPr/>
            <p:nvPr/>
          </p:nvSpPr>
          <p:spPr>
            <a:xfrm>
              <a:off x="8433080" y="877917"/>
              <a:ext cx="3685128" cy="19736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ctr">
                <a:lnSpc>
                  <a:spcPct val="10000"/>
                </a:lnSpc>
                <a:defRPr sz="15000" cap="all" baseline="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Open Sans Light"/>
                </a:defRPr>
              </a:lvl1pPr>
            </a:lstStyle>
            <a:p>
              <a:r>
                <a:rPr lang="fr-FR" sz="36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- dar </a:t>
              </a:r>
              <a:endParaRPr sz="3600" dirty="0">
                <a:latin typeface="Segoe WP Light" panose="020B0502040204020203" pitchFamily="34" charset="0"/>
                <a:cs typeface="Segoe WP Light" panose="020B0502040204020203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2088953-B8D4-4834-BD62-DEF2FC86090B}"/>
                </a:ext>
              </a:extLst>
            </p:cNvPr>
            <p:cNvSpPr/>
            <p:nvPr/>
          </p:nvSpPr>
          <p:spPr>
            <a:xfrm>
              <a:off x="4929786" y="599251"/>
              <a:ext cx="472149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Segoe WP Light" panose="020B0502040204020203" pitchFamily="34" charset="0"/>
                  <a:cs typeface="Segoe WP Light" panose="020B0502040204020203" pitchFamily="34" charset="0"/>
                </a:rPr>
                <a:t>Développement d’applications réticulaires 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968325B3-3453-4DDD-B45C-ACFFDE87C222}"/>
              </a:ext>
            </a:extLst>
          </p:cNvPr>
          <p:cNvGrpSpPr/>
          <p:nvPr/>
        </p:nvGrpSpPr>
        <p:grpSpPr>
          <a:xfrm>
            <a:off x="3080381" y="4369322"/>
            <a:ext cx="6031237" cy="787307"/>
            <a:chOff x="229449" y="5297541"/>
            <a:chExt cx="6031237" cy="787307"/>
          </a:xfrm>
        </p:grpSpPr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5105A7E3-1744-442E-A62C-6B7D359080AA}"/>
                </a:ext>
              </a:extLst>
            </p:cNvPr>
            <p:cNvSpPr txBox="1"/>
            <p:nvPr/>
          </p:nvSpPr>
          <p:spPr>
            <a:xfrm>
              <a:off x="869915" y="5582146"/>
              <a:ext cx="5390771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baseline="54545" dirty="0">
                  <a:solidFill>
                    <a:srgbClr val="FFFFFF"/>
                  </a:solidFill>
                  <a:latin typeface="Segoe WP Light" panose="020B0502040204020203" pitchFamily="34" charset="0"/>
                  <a:cs typeface="Segoe WP Light" panose="020B0502040204020203" pitchFamily="34" charset="0"/>
                  <a:sym typeface="Open Sans Semibold"/>
                </a:rPr>
                <a:t>Encadré par : </a:t>
              </a:r>
              <a:r>
                <a:rPr lang="fr-FR" sz="4000" baseline="54545" dirty="0">
                  <a:solidFill>
                    <a:srgbClr val="FFFFFF"/>
                  </a:solidFill>
                  <a:latin typeface="Segoe WP Light" panose="020B0502040204020203" pitchFamily="34" charset="0"/>
                  <a:cs typeface="Segoe WP Light" panose="020B0502040204020203" pitchFamily="34" charset="0"/>
                  <a:sym typeface="Open Sans Semibold"/>
                </a:rPr>
                <a:t>Romain DEMANGEON</a:t>
              </a:r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EB819521-8F88-4675-AA73-A956E06221E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449" y="5297541"/>
              <a:ext cx="677258" cy="677258"/>
            </a:xfrm>
            <a:prstGeom prst="rect">
              <a:avLst/>
            </a:prstGeom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F9257432-AFE4-4E5C-93C2-D3433200858D}"/>
              </a:ext>
            </a:extLst>
          </p:cNvPr>
          <p:cNvGrpSpPr/>
          <p:nvPr/>
        </p:nvGrpSpPr>
        <p:grpSpPr>
          <a:xfrm>
            <a:off x="2490122" y="5362455"/>
            <a:ext cx="7408334" cy="815737"/>
            <a:chOff x="4080957" y="5994490"/>
            <a:chExt cx="7408334" cy="815737"/>
          </a:xfrm>
        </p:grpSpPr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DF5DC846-9596-4A0A-BB50-970BECA96EC3}"/>
                </a:ext>
              </a:extLst>
            </p:cNvPr>
            <p:cNvSpPr txBox="1"/>
            <p:nvPr/>
          </p:nvSpPr>
          <p:spPr>
            <a:xfrm>
              <a:off x="4777197" y="6307525"/>
              <a:ext cx="6712094" cy="5027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baseline="54545" dirty="0">
                  <a:solidFill>
                    <a:srgbClr val="FFFFFF"/>
                  </a:solidFill>
                  <a:latin typeface="Segoe WP Light" panose="020B0502040204020203" pitchFamily="34" charset="0"/>
                  <a:cs typeface="Segoe WP Light" panose="020B0502040204020203" pitchFamily="34" charset="0"/>
                  <a:sym typeface="Open Sans Semibold"/>
                </a:rPr>
                <a:t>Réalisée par : </a:t>
              </a:r>
              <a:r>
                <a:rPr lang="fr-FR" sz="4000" baseline="54545" dirty="0">
                  <a:solidFill>
                    <a:srgbClr val="FFFFFF"/>
                  </a:solidFill>
                  <a:latin typeface="Segoe WP Light" panose="020B0502040204020203" pitchFamily="34" charset="0"/>
                  <a:cs typeface="Segoe WP Light" panose="020B0502040204020203" pitchFamily="34" charset="0"/>
                  <a:sym typeface="Open Sans Semibold"/>
                </a:rPr>
                <a:t>Alexandra TUDOR &amp; Sylia RIGHI</a:t>
              </a:r>
            </a:p>
          </p:txBody>
        </p:sp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4E846AB0-15B3-4599-B440-39085D8D3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0957" y="5994490"/>
              <a:ext cx="607510" cy="6075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0138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2" presetClass="entr" presetSubtype="8" fill="hold" nodeType="after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3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3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 p14:presetBounceEnd="62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2000">
                                          <p:cBhvr additive="base">
                                            <p:cTn id="4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2000">
                                          <p:cBhvr additive="base">
                                            <p:cTn id="4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10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6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8" dur="29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911" tmFilter="0,0; 0.14,0.36; 0.43,0.73; 0.71,0.91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0.2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332" tmFilter="0.0,0.0; 0.25,0.07; 0.50,0.2; 0.75,0.467; 1.0,1.0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3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332" tmFilter="0, 0; 0.125,0.2665; 0.25,0.4; 0.375,0.465; 0.5,0.5;  0.625,0.535; 0.75,0.6; 0.875,0.7335; 1,1">
                                              <p:stCondLst>
                                                <p:cond delay="332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9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166" tmFilter="0, 0; 0.125,0.2665; 0.25,0.4; 0.375,0.465; 0.5,0.5;  0.625,0.535; 0.75,0.6; 0.875,0.7335; 1,1">
                                              <p:stCondLst>
                                                <p:cond delay="662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27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82" tmFilter="0, 0; 0.125,0.2665; 0.25,0.4; 0.375,0.465; 0.5,0.5;  0.625,0.535; 0.75,0.6; 0.875,0.7335; 1,1">
                                              <p:stCondLst>
                                                <p:cond delay="828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 fmla="#ppt_y-sin(pi*$)/81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Scale>
                                          <p:cBhvr>
                                            <p:cTn id="24" dur="13">
                                              <p:stCondLst>
                                                <p:cond delay="325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60000"/>
                                        </p:animScale>
                                        <p:animScale>
                                          <p:cBhvr>
                                            <p:cTn id="25" dur="83" decel="50000">
                                              <p:stCondLst>
                                                <p:cond delay="338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6" dur="13">
                                              <p:stCondLst>
                                                <p:cond delay="656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80000"/>
                                        </p:animScale>
                                        <p:animScale>
                                          <p:cBhvr>
                                            <p:cTn id="27" dur="83" decel="50000">
                                              <p:stCondLst>
                                                <p:cond delay="66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28" dur="13">
                                              <p:stCondLst>
                                                <p:cond delay="821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90000"/>
                                        </p:animScale>
                                        <p:animScale>
                                          <p:cBhvr>
                                            <p:cTn id="29" dur="83" decel="50000">
                                              <p:stCondLst>
                                                <p:cond delay="834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100000"/>
                                        </p:animScale>
                                        <p:animScale>
                                          <p:cBhvr>
                                            <p:cTn id="30" dur="13">
                                              <p:stCondLst>
                                                <p:cond delay="904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95000"/>
                                        </p:animScale>
                                        <p:animScale>
                                          <p:cBhvr>
                                            <p:cTn id="31" dur="83" decel="50000">
                                              <p:stCondLst>
                                                <p:cond delay="917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</p:cBhvr>
                                          <p:to x="100000" y="10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8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>
                <a:latin typeface="Segoe UI Symbol" panose="020B0502040204020203" pitchFamily="34" charset="0"/>
                <a:ea typeface="Segoe UI Symbol" panose="020B0502040204020203" pitchFamily="34" charset="0"/>
              </a:rPr>
              <a:pPr/>
              <a:t>10</a:t>
            </a:fld>
            <a:endParaRPr lang="fr-FR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/>
              <a:t>Réalisation de l’application</a:t>
            </a:r>
          </a:p>
        </p:txBody>
      </p:sp>
      <p:sp>
        <p:nvSpPr>
          <p:cNvPr id="22" name="NoSQL">
            <a:extLst>
              <a:ext uri="{FF2B5EF4-FFF2-40B4-BE49-F238E27FC236}">
                <a16:creationId xmlns:a16="http://schemas.microsoft.com/office/drawing/2014/main" id="{B86F26D7-0DEC-4471-B375-597FBBF3319D}"/>
              </a:ext>
            </a:extLst>
          </p:cNvPr>
          <p:cNvSpPr txBox="1">
            <a:spLocks/>
          </p:cNvSpPr>
          <p:nvPr/>
        </p:nvSpPr>
        <p:spPr>
          <a:xfrm>
            <a:off x="2059639" y="944331"/>
            <a:ext cx="7801793" cy="4125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822960" rtl="0" eaLnBrk="1" latinLnBrk="0" hangingPunct="1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Utilisation de l’API Google Books 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163C7C1-9D5F-489B-8E53-9FB97F2247A9}"/>
              </a:ext>
            </a:extLst>
          </p:cNvPr>
          <p:cNvGrpSpPr/>
          <p:nvPr/>
        </p:nvGrpSpPr>
        <p:grpSpPr>
          <a:xfrm>
            <a:off x="588927" y="1603734"/>
            <a:ext cx="10908797" cy="1221038"/>
            <a:chOff x="588927" y="1603734"/>
            <a:chExt cx="10908797" cy="1221038"/>
          </a:xfrm>
        </p:grpSpPr>
        <p:sp>
          <p:nvSpPr>
            <p:cNvPr id="24" name="Rounded Rectangle">
              <a:extLst>
                <a:ext uri="{FF2B5EF4-FFF2-40B4-BE49-F238E27FC236}">
                  <a16:creationId xmlns:a16="http://schemas.microsoft.com/office/drawing/2014/main" id="{A7735F97-769D-4868-B833-A45CB2B1AE9B}"/>
                </a:ext>
              </a:extLst>
            </p:cNvPr>
            <p:cNvSpPr/>
            <p:nvPr/>
          </p:nvSpPr>
          <p:spPr>
            <a:xfrm>
              <a:off x="1825138" y="1948987"/>
              <a:ext cx="9672586" cy="600210"/>
            </a:xfrm>
            <a:prstGeom prst="roundRect">
              <a:avLst>
                <a:gd name="adj" fmla="val 31739"/>
              </a:avLst>
            </a:prstGeom>
            <a:solidFill>
              <a:srgbClr val="EFEEF0"/>
            </a:solidFill>
            <a:ln w="12700">
              <a:miter lim="400000"/>
            </a:ln>
          </p:spPr>
          <p:txBody>
            <a:bodyPr lIns="45719" rIns="45719" anchor="ctr"/>
            <a:lstStyle/>
            <a:p>
              <a:endParaRPr lang="fr-FR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28" name="HTTP GET: https://www.googleapis.com/books/v1/volumes?q=search+terms">
              <a:extLst>
                <a:ext uri="{FF2B5EF4-FFF2-40B4-BE49-F238E27FC236}">
                  <a16:creationId xmlns:a16="http://schemas.microsoft.com/office/drawing/2014/main" id="{3B006349-C34E-4EFE-8045-02161EBE07DB}"/>
                </a:ext>
              </a:extLst>
            </p:cNvPr>
            <p:cNvSpPr txBox="1"/>
            <p:nvPr/>
          </p:nvSpPr>
          <p:spPr>
            <a:xfrm>
              <a:off x="2469832" y="1982797"/>
              <a:ext cx="8806255" cy="40011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713174">
                <a:defRPr sz="2000"/>
              </a:lvl1pPr>
            </a:lstStyle>
            <a:p>
              <a:r>
                <a:rPr lang="fr-FR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HTTP GET: https://www.googleapis.com/books/v1/</a:t>
              </a:r>
              <a:r>
                <a:rPr lang="fr-FR" b="1" dirty="0">
                  <a:solidFill>
                    <a:srgbClr val="056BBC"/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volumes?q=search+terms 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AE205123-A9A5-415F-9D14-89685328669E}"/>
                </a:ext>
              </a:extLst>
            </p:cNvPr>
            <p:cNvGrpSpPr/>
            <p:nvPr/>
          </p:nvGrpSpPr>
          <p:grpSpPr>
            <a:xfrm>
              <a:off x="588927" y="1603734"/>
              <a:ext cx="1809628" cy="1221038"/>
              <a:chOff x="495422" y="1339077"/>
              <a:chExt cx="1809628" cy="1221038"/>
            </a:xfrm>
          </p:grpSpPr>
          <p:sp>
            <p:nvSpPr>
              <p:cNvPr id="27" name="Rounded Rectangle">
                <a:extLst>
                  <a:ext uri="{FF2B5EF4-FFF2-40B4-BE49-F238E27FC236}">
                    <a16:creationId xmlns:a16="http://schemas.microsoft.com/office/drawing/2014/main" id="{583066C8-F1B6-4B85-B585-C036609ADE8E}"/>
                  </a:ext>
                </a:extLst>
              </p:cNvPr>
              <p:cNvSpPr/>
              <p:nvPr/>
            </p:nvSpPr>
            <p:spPr>
              <a:xfrm>
                <a:off x="495422" y="1339077"/>
                <a:ext cx="1809628" cy="1221038"/>
              </a:xfrm>
              <a:prstGeom prst="roundRect">
                <a:avLst>
                  <a:gd name="adj" fmla="val 10289"/>
                </a:avLst>
              </a:prstGeom>
              <a:gradFill>
                <a:gsLst>
                  <a:gs pos="0">
                    <a:srgbClr val="7665C2"/>
                  </a:gs>
                  <a:gs pos="100000">
                    <a:srgbClr val="116AB1"/>
                  </a:gs>
                </a:gsLst>
                <a:lin ang="19800000" scaled="0"/>
              </a:gradFill>
              <a:ln w="12700">
                <a:miter lim="400000"/>
              </a:ln>
            </p:spPr>
            <p:txBody>
              <a:bodyPr lIns="45719" rIns="45719" anchor="ctr"/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 lang="fr-FR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  <p:sp>
            <p:nvSpPr>
              <p:cNvPr id="29" name="API REST:">
                <a:extLst>
                  <a:ext uri="{FF2B5EF4-FFF2-40B4-BE49-F238E27FC236}">
                    <a16:creationId xmlns:a16="http://schemas.microsoft.com/office/drawing/2014/main" id="{6FE1E45D-1073-46F4-8FA7-C6773DE238EB}"/>
                  </a:ext>
                </a:extLst>
              </p:cNvPr>
              <p:cNvSpPr txBox="1"/>
              <p:nvPr/>
            </p:nvSpPr>
            <p:spPr>
              <a:xfrm>
                <a:off x="771934" y="1373838"/>
                <a:ext cx="1296187" cy="461665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>
                <a:lvl1pPr defTabSz="713174"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API REST</a:t>
                </a:r>
              </a:p>
            </p:txBody>
          </p:sp>
        </p:grpSp>
      </p:grpSp>
      <p:pic>
        <p:nvPicPr>
          <p:cNvPr id="13" name="Image 12">
            <a:extLst>
              <a:ext uri="{FF2B5EF4-FFF2-40B4-BE49-F238E27FC236}">
                <a16:creationId xmlns:a16="http://schemas.microsoft.com/office/drawing/2014/main" id="{07F43613-9A82-4CC8-9561-11FEECC700F0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602" y="2019361"/>
            <a:ext cx="747581" cy="747581"/>
          </a:xfrm>
          <a:prstGeom prst="rect">
            <a:avLst/>
          </a:prstGeom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4B15FD93-2334-46D4-A66D-0B8FB239C593}"/>
              </a:ext>
            </a:extLst>
          </p:cNvPr>
          <p:cNvGrpSpPr/>
          <p:nvPr/>
        </p:nvGrpSpPr>
        <p:grpSpPr>
          <a:xfrm>
            <a:off x="588927" y="3070291"/>
            <a:ext cx="10908797" cy="1740025"/>
            <a:chOff x="588927" y="3070291"/>
            <a:chExt cx="10908797" cy="1740025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17474720-E653-4223-BA55-20637BA3140A}"/>
                </a:ext>
              </a:extLst>
            </p:cNvPr>
            <p:cNvGrpSpPr/>
            <p:nvPr/>
          </p:nvGrpSpPr>
          <p:grpSpPr>
            <a:xfrm>
              <a:off x="2161626" y="3410228"/>
              <a:ext cx="9336098" cy="1082810"/>
              <a:chOff x="2049334" y="3750511"/>
              <a:chExt cx="9336098" cy="1082810"/>
            </a:xfrm>
          </p:grpSpPr>
          <p:sp>
            <p:nvSpPr>
              <p:cNvPr id="23" name="Rounded Rectangle">
                <a:extLst>
                  <a:ext uri="{FF2B5EF4-FFF2-40B4-BE49-F238E27FC236}">
                    <a16:creationId xmlns:a16="http://schemas.microsoft.com/office/drawing/2014/main" id="{17495456-5CB3-4889-8A6A-ED6362A205C1}"/>
                  </a:ext>
                </a:extLst>
              </p:cNvPr>
              <p:cNvSpPr/>
              <p:nvPr/>
            </p:nvSpPr>
            <p:spPr>
              <a:xfrm>
                <a:off x="2049334" y="3750511"/>
                <a:ext cx="9336098" cy="1082810"/>
              </a:xfrm>
              <a:prstGeom prst="roundRect">
                <a:avLst>
                  <a:gd name="adj" fmla="val 17593"/>
                </a:avLst>
              </a:prstGeom>
              <a:solidFill>
                <a:srgbClr val="EEEEF0"/>
              </a:solidFill>
              <a:ln w="12700">
                <a:miter lim="400000"/>
              </a:ln>
            </p:spPr>
            <p:txBody>
              <a:bodyPr lIns="45719" rIns="45719" anchor="ctr"/>
              <a:lstStyle/>
              <a:p>
                <a:endParaRPr lang="fr-FR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  <p:sp>
            <p:nvSpPr>
              <p:cNvPr id="32" name="id, volumeInfo/title, volumeInfo/authors, volumeInfo/description,…">
                <a:extLst>
                  <a:ext uri="{FF2B5EF4-FFF2-40B4-BE49-F238E27FC236}">
                    <a16:creationId xmlns:a16="http://schemas.microsoft.com/office/drawing/2014/main" id="{AD0BA7E8-6311-46A9-9521-E36763EC2AEE}"/>
                  </a:ext>
                </a:extLst>
              </p:cNvPr>
              <p:cNvSpPr txBox="1"/>
              <p:nvPr/>
            </p:nvSpPr>
            <p:spPr>
              <a:xfrm>
                <a:off x="2469832" y="3770133"/>
                <a:ext cx="8883968" cy="1015663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45719" rIns="45719">
                <a:spAutoFit/>
              </a:bodyPr>
              <a:lstStyle/>
              <a:p>
                <a:pPr defTabSz="713174">
                  <a:defRPr sz="2000"/>
                </a:pPr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id, volumeInfo/</a:t>
                </a:r>
                <a:r>
                  <a:rPr lang="fr-FR" b="1">
                    <a:solidFill>
                      <a:srgbClr val="056BBC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title</a:t>
                </a:r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volumeInfo/</a:t>
                </a:r>
                <a:r>
                  <a:rPr lang="fr-FR" b="1">
                    <a:solidFill>
                      <a:srgbClr val="056BBC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authors</a:t>
                </a:r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volumeInfo/</a:t>
                </a:r>
                <a:r>
                  <a:rPr lang="fr-FR" b="1">
                    <a:solidFill>
                      <a:srgbClr val="056BBC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description</a:t>
                </a:r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</a:t>
                </a:r>
              </a:p>
              <a:p>
                <a:pPr defTabSz="713174">
                  <a:defRPr sz="2000"/>
                </a:pPr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volumeInfo/</a:t>
                </a:r>
                <a:r>
                  <a:rPr lang="fr-FR" b="1">
                    <a:solidFill>
                      <a:srgbClr val="056BBC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industryIdentifiers</a:t>
                </a:r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volumeInfo/</a:t>
                </a:r>
                <a:r>
                  <a:rPr lang="fr-FR" b="1">
                    <a:solidFill>
                      <a:srgbClr val="056BBC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categories</a:t>
                </a:r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volumeInfo/</a:t>
                </a:r>
                <a:r>
                  <a:rPr lang="fr-FR" b="1">
                    <a:solidFill>
                      <a:srgbClr val="056BBC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language</a:t>
                </a:r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, </a:t>
                </a:r>
              </a:p>
              <a:p>
                <a:pPr defTabSz="713174">
                  <a:defRPr sz="2000"/>
                </a:pPr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volumeInfo/</a:t>
                </a:r>
                <a:r>
                  <a:rPr lang="fr-FR" b="1">
                    <a:solidFill>
                      <a:srgbClr val="056BBC"/>
                    </a:solidFill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imageLinks</a:t>
                </a:r>
              </a:p>
            </p:txBody>
          </p:sp>
        </p:grpSp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AFA79D04-64AC-49E7-BCFA-EF801144F43B}"/>
                </a:ext>
              </a:extLst>
            </p:cNvPr>
            <p:cNvGrpSpPr/>
            <p:nvPr/>
          </p:nvGrpSpPr>
          <p:grpSpPr>
            <a:xfrm>
              <a:off x="588927" y="3070291"/>
              <a:ext cx="1809628" cy="1730691"/>
              <a:chOff x="787633" y="2841203"/>
              <a:chExt cx="3361824" cy="1730691"/>
            </a:xfrm>
          </p:grpSpPr>
          <p:sp>
            <p:nvSpPr>
              <p:cNvPr id="26" name="Rounded Rectangle">
                <a:extLst>
                  <a:ext uri="{FF2B5EF4-FFF2-40B4-BE49-F238E27FC236}">
                    <a16:creationId xmlns:a16="http://schemas.microsoft.com/office/drawing/2014/main" id="{B17BBF68-A6FE-43EF-A60A-360EB5EC4DE8}"/>
                  </a:ext>
                </a:extLst>
              </p:cNvPr>
              <p:cNvSpPr/>
              <p:nvPr/>
            </p:nvSpPr>
            <p:spPr>
              <a:xfrm>
                <a:off x="787633" y="2841203"/>
                <a:ext cx="3361824" cy="1730691"/>
              </a:xfrm>
              <a:prstGeom prst="roundRect">
                <a:avLst>
                  <a:gd name="adj" fmla="val 10152"/>
                </a:avLst>
              </a:prstGeom>
              <a:gradFill>
                <a:gsLst>
                  <a:gs pos="0">
                    <a:srgbClr val="7665C2"/>
                  </a:gs>
                  <a:gs pos="100000">
                    <a:srgbClr val="116AB1"/>
                  </a:gs>
                </a:gsLst>
                <a:lin ang="19800000" scaled="0"/>
              </a:gradFill>
              <a:ln w="12700">
                <a:miter lim="400000"/>
              </a:ln>
            </p:spPr>
            <p:txBody>
              <a:bodyPr lIns="45719" rIns="45719" anchor="ctr"/>
              <a:lstStyle/>
              <a:p>
                <a:pPr algn="ctr">
                  <a:defRPr sz="1000">
                    <a:solidFill>
                      <a:srgbClr val="FFFFFF"/>
                    </a:solidFill>
                  </a:defRPr>
                </a:pPr>
                <a:endParaRPr lang="fr-FR">
                  <a:latin typeface="Segoe UI Symbol" panose="020B0502040204020203" pitchFamily="34" charset="0"/>
                  <a:ea typeface="Segoe UI Symbol" panose="020B0502040204020203" pitchFamily="34" charset="0"/>
                </a:endParaRPr>
              </a:p>
            </p:txBody>
          </p:sp>
          <p:sp>
            <p:nvSpPr>
              <p:cNvPr id="30" name="Filtres:">
                <a:extLst>
                  <a:ext uri="{FF2B5EF4-FFF2-40B4-BE49-F238E27FC236}">
                    <a16:creationId xmlns:a16="http://schemas.microsoft.com/office/drawing/2014/main" id="{4A0CED09-0A52-4F13-88B0-6C3651C6F0E1}"/>
                  </a:ext>
                </a:extLst>
              </p:cNvPr>
              <p:cNvSpPr txBox="1"/>
              <p:nvPr/>
            </p:nvSpPr>
            <p:spPr>
              <a:xfrm>
                <a:off x="1042109" y="2913342"/>
                <a:ext cx="2812775" cy="830997"/>
              </a:xfrm>
              <a:prstGeom prst="rect">
                <a:avLst/>
              </a:prstGeom>
              <a:ln w="12700">
                <a:miter lim="400000"/>
              </a:ln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45719" rIns="45719">
                <a:spAutoFit/>
              </a:bodyPr>
              <a:lstStyle>
                <a:lvl1pPr defTabSz="713174">
                  <a:defRPr sz="2400">
                    <a:solidFill>
                      <a:srgbClr val="FFFFFF"/>
                    </a:solidFill>
                  </a:defRPr>
                </a:lvl1pPr>
              </a:lstStyle>
              <a:p>
                <a:pPr algn="ctr"/>
                <a:r>
                  <a:rPr lang="fr-FR">
                    <a:latin typeface="Segoe UI Symbol" panose="020B0502040204020203" pitchFamily="34" charset="0"/>
                    <a:ea typeface="Segoe UI Symbol" panose="020B0502040204020203" pitchFamily="34" charset="0"/>
                  </a:rPr>
                  <a:t>Filtres de recherche</a:t>
                </a:r>
              </a:p>
            </p:txBody>
          </p:sp>
        </p:grp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4BBA2E34-AC01-4B33-8FAF-0DC76D000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04" y="3816463"/>
              <a:ext cx="993853" cy="993853"/>
            </a:xfrm>
            <a:prstGeom prst="rect">
              <a:avLst/>
            </a:prstGeom>
          </p:spPr>
        </p:pic>
      </p:grp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459920A4-AB94-425A-9DEE-03BFF0099F0B}"/>
              </a:ext>
            </a:extLst>
          </p:cNvPr>
          <p:cNvGrpSpPr/>
          <p:nvPr/>
        </p:nvGrpSpPr>
        <p:grpSpPr>
          <a:xfrm>
            <a:off x="1593804" y="4994713"/>
            <a:ext cx="9311029" cy="1293780"/>
            <a:chOff x="1593804" y="4994713"/>
            <a:chExt cx="9311029" cy="1293780"/>
          </a:xfrm>
        </p:grpSpPr>
        <p:sp>
          <p:nvSpPr>
            <p:cNvPr id="31" name="Max 40 résultats par recherche">
              <a:extLst>
                <a:ext uri="{FF2B5EF4-FFF2-40B4-BE49-F238E27FC236}">
                  <a16:creationId xmlns:a16="http://schemas.microsoft.com/office/drawing/2014/main" id="{0DAE936B-15D6-4DE0-BDF0-387EC9B0364A}"/>
                </a:ext>
              </a:extLst>
            </p:cNvPr>
            <p:cNvSpPr txBox="1"/>
            <p:nvPr/>
          </p:nvSpPr>
          <p:spPr>
            <a:xfrm>
              <a:off x="1593804" y="5457496"/>
              <a:ext cx="2533650" cy="8309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defTabSz="713174">
                <a:defRPr sz="2400">
                  <a:solidFill>
                    <a:srgbClr val="FFFFFF"/>
                  </a:solidFill>
                </a:defRPr>
              </a:lvl1pPr>
            </a:lstStyle>
            <a:p>
              <a:pPr algn="ctr"/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Max 40 résultats par recherche</a:t>
              </a:r>
            </a:p>
          </p:txBody>
        </p:sp>
        <p:sp>
          <p:nvSpPr>
            <p:cNvPr id="34" name="12 résultats / recherche pour des raisons de performance">
              <a:extLst>
                <a:ext uri="{FF2B5EF4-FFF2-40B4-BE49-F238E27FC236}">
                  <a16:creationId xmlns:a16="http://schemas.microsoft.com/office/drawing/2014/main" id="{DB799E56-2389-40AE-A8E3-E52A9F4E5C7F}"/>
                </a:ext>
              </a:extLst>
            </p:cNvPr>
            <p:cNvSpPr txBox="1"/>
            <p:nvPr/>
          </p:nvSpPr>
          <p:spPr>
            <a:xfrm>
              <a:off x="6183489" y="5457496"/>
              <a:ext cx="4721344" cy="830997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>
              <a:lvl1pPr defTabSz="713174">
                <a:defRPr sz="2000"/>
              </a:lvl1pPr>
            </a:lstStyle>
            <a:p>
              <a:pPr algn="ctr"/>
              <a:r>
                <a:rPr lang="fr-FR" sz="2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12 résultats par recherche pour des raisons de performance</a:t>
              </a:r>
            </a:p>
          </p:txBody>
        </p:sp>
        <p:grpSp>
          <p:nvGrpSpPr>
            <p:cNvPr id="56" name="Group 127">
              <a:extLst>
                <a:ext uri="{FF2B5EF4-FFF2-40B4-BE49-F238E27FC236}">
                  <a16:creationId xmlns:a16="http://schemas.microsoft.com/office/drawing/2014/main" id="{00F579D6-778B-4536-97CE-D26A292DF4FA}"/>
                </a:ext>
              </a:extLst>
            </p:cNvPr>
            <p:cNvGrpSpPr/>
            <p:nvPr/>
          </p:nvGrpSpPr>
          <p:grpSpPr>
            <a:xfrm>
              <a:off x="4727455" y="4994713"/>
              <a:ext cx="856032" cy="783449"/>
              <a:chOff x="2454275" y="1481138"/>
              <a:chExt cx="660401" cy="571500"/>
            </a:xfrm>
            <a:solidFill>
              <a:srgbClr val="056BBC"/>
            </a:solidFill>
          </p:grpSpPr>
          <p:sp>
            <p:nvSpPr>
              <p:cNvPr id="57" name="Freeform 16">
                <a:extLst>
                  <a:ext uri="{FF2B5EF4-FFF2-40B4-BE49-F238E27FC236}">
                    <a16:creationId xmlns:a16="http://schemas.microsoft.com/office/drawing/2014/main" id="{93B0ABBF-DD6C-46C1-AA3D-315BE202C5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2100" y="1606550"/>
                <a:ext cx="112713" cy="112713"/>
              </a:xfrm>
              <a:custGeom>
                <a:avLst/>
                <a:gdLst>
                  <a:gd name="T0" fmla="*/ 285 w 571"/>
                  <a:gd name="T1" fmla="*/ 0 h 571"/>
                  <a:gd name="T2" fmla="*/ 328 w 571"/>
                  <a:gd name="T3" fmla="*/ 3 h 571"/>
                  <a:gd name="T4" fmla="*/ 368 w 571"/>
                  <a:gd name="T5" fmla="*/ 12 h 571"/>
                  <a:gd name="T6" fmla="*/ 405 w 571"/>
                  <a:gd name="T7" fmla="*/ 27 h 571"/>
                  <a:gd name="T8" fmla="*/ 441 w 571"/>
                  <a:gd name="T9" fmla="*/ 46 h 571"/>
                  <a:gd name="T10" fmla="*/ 472 w 571"/>
                  <a:gd name="T11" fmla="*/ 70 h 571"/>
                  <a:gd name="T12" fmla="*/ 500 w 571"/>
                  <a:gd name="T13" fmla="*/ 98 h 571"/>
                  <a:gd name="T14" fmla="*/ 524 w 571"/>
                  <a:gd name="T15" fmla="*/ 131 h 571"/>
                  <a:gd name="T16" fmla="*/ 545 w 571"/>
                  <a:gd name="T17" fmla="*/ 166 h 571"/>
                  <a:gd name="T18" fmla="*/ 559 w 571"/>
                  <a:gd name="T19" fmla="*/ 203 h 571"/>
                  <a:gd name="T20" fmla="*/ 568 w 571"/>
                  <a:gd name="T21" fmla="*/ 244 h 571"/>
                  <a:gd name="T22" fmla="*/ 571 w 571"/>
                  <a:gd name="T23" fmla="*/ 286 h 571"/>
                  <a:gd name="T24" fmla="*/ 568 w 571"/>
                  <a:gd name="T25" fmla="*/ 328 h 571"/>
                  <a:gd name="T26" fmla="*/ 559 w 571"/>
                  <a:gd name="T27" fmla="*/ 368 h 571"/>
                  <a:gd name="T28" fmla="*/ 545 w 571"/>
                  <a:gd name="T29" fmla="*/ 406 h 571"/>
                  <a:gd name="T30" fmla="*/ 524 w 571"/>
                  <a:gd name="T31" fmla="*/ 442 h 571"/>
                  <a:gd name="T32" fmla="*/ 500 w 571"/>
                  <a:gd name="T33" fmla="*/ 473 h 571"/>
                  <a:gd name="T34" fmla="*/ 472 w 571"/>
                  <a:gd name="T35" fmla="*/ 501 h 571"/>
                  <a:gd name="T36" fmla="*/ 441 w 571"/>
                  <a:gd name="T37" fmla="*/ 526 h 571"/>
                  <a:gd name="T38" fmla="*/ 405 w 571"/>
                  <a:gd name="T39" fmla="*/ 545 h 571"/>
                  <a:gd name="T40" fmla="*/ 368 w 571"/>
                  <a:gd name="T41" fmla="*/ 559 h 571"/>
                  <a:gd name="T42" fmla="*/ 328 w 571"/>
                  <a:gd name="T43" fmla="*/ 568 h 571"/>
                  <a:gd name="T44" fmla="*/ 285 w 571"/>
                  <a:gd name="T45" fmla="*/ 571 h 571"/>
                  <a:gd name="T46" fmla="*/ 243 w 571"/>
                  <a:gd name="T47" fmla="*/ 568 h 571"/>
                  <a:gd name="T48" fmla="*/ 203 w 571"/>
                  <a:gd name="T49" fmla="*/ 559 h 571"/>
                  <a:gd name="T50" fmla="*/ 165 w 571"/>
                  <a:gd name="T51" fmla="*/ 545 h 571"/>
                  <a:gd name="T52" fmla="*/ 130 w 571"/>
                  <a:gd name="T53" fmla="*/ 526 h 571"/>
                  <a:gd name="T54" fmla="*/ 99 w 571"/>
                  <a:gd name="T55" fmla="*/ 501 h 571"/>
                  <a:gd name="T56" fmla="*/ 71 w 571"/>
                  <a:gd name="T57" fmla="*/ 473 h 571"/>
                  <a:gd name="T58" fmla="*/ 46 w 571"/>
                  <a:gd name="T59" fmla="*/ 442 h 571"/>
                  <a:gd name="T60" fmla="*/ 27 w 571"/>
                  <a:gd name="T61" fmla="*/ 406 h 571"/>
                  <a:gd name="T62" fmla="*/ 12 w 571"/>
                  <a:gd name="T63" fmla="*/ 368 h 571"/>
                  <a:gd name="T64" fmla="*/ 3 w 571"/>
                  <a:gd name="T65" fmla="*/ 328 h 571"/>
                  <a:gd name="T66" fmla="*/ 0 w 571"/>
                  <a:gd name="T67" fmla="*/ 286 h 571"/>
                  <a:gd name="T68" fmla="*/ 3 w 571"/>
                  <a:gd name="T69" fmla="*/ 244 h 571"/>
                  <a:gd name="T70" fmla="*/ 12 w 571"/>
                  <a:gd name="T71" fmla="*/ 203 h 571"/>
                  <a:gd name="T72" fmla="*/ 27 w 571"/>
                  <a:gd name="T73" fmla="*/ 166 h 571"/>
                  <a:gd name="T74" fmla="*/ 46 w 571"/>
                  <a:gd name="T75" fmla="*/ 131 h 571"/>
                  <a:gd name="T76" fmla="*/ 71 w 571"/>
                  <a:gd name="T77" fmla="*/ 98 h 571"/>
                  <a:gd name="T78" fmla="*/ 99 w 571"/>
                  <a:gd name="T79" fmla="*/ 70 h 571"/>
                  <a:gd name="T80" fmla="*/ 130 w 571"/>
                  <a:gd name="T81" fmla="*/ 46 h 571"/>
                  <a:gd name="T82" fmla="*/ 165 w 571"/>
                  <a:gd name="T83" fmla="*/ 27 h 571"/>
                  <a:gd name="T84" fmla="*/ 203 w 571"/>
                  <a:gd name="T85" fmla="*/ 12 h 571"/>
                  <a:gd name="T86" fmla="*/ 243 w 571"/>
                  <a:gd name="T87" fmla="*/ 3 h 571"/>
                  <a:gd name="T88" fmla="*/ 285 w 571"/>
                  <a:gd name="T89" fmla="*/ 0 h 5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71" h="571">
                    <a:moveTo>
                      <a:pt x="285" y="0"/>
                    </a:moveTo>
                    <a:lnTo>
                      <a:pt x="328" y="3"/>
                    </a:lnTo>
                    <a:lnTo>
                      <a:pt x="368" y="12"/>
                    </a:lnTo>
                    <a:lnTo>
                      <a:pt x="405" y="27"/>
                    </a:lnTo>
                    <a:lnTo>
                      <a:pt x="441" y="46"/>
                    </a:lnTo>
                    <a:lnTo>
                      <a:pt x="472" y="70"/>
                    </a:lnTo>
                    <a:lnTo>
                      <a:pt x="500" y="98"/>
                    </a:lnTo>
                    <a:lnTo>
                      <a:pt x="524" y="131"/>
                    </a:lnTo>
                    <a:lnTo>
                      <a:pt x="545" y="166"/>
                    </a:lnTo>
                    <a:lnTo>
                      <a:pt x="559" y="203"/>
                    </a:lnTo>
                    <a:lnTo>
                      <a:pt x="568" y="244"/>
                    </a:lnTo>
                    <a:lnTo>
                      <a:pt x="571" y="286"/>
                    </a:lnTo>
                    <a:lnTo>
                      <a:pt x="568" y="328"/>
                    </a:lnTo>
                    <a:lnTo>
                      <a:pt x="559" y="368"/>
                    </a:lnTo>
                    <a:lnTo>
                      <a:pt x="545" y="406"/>
                    </a:lnTo>
                    <a:lnTo>
                      <a:pt x="524" y="442"/>
                    </a:lnTo>
                    <a:lnTo>
                      <a:pt x="500" y="473"/>
                    </a:lnTo>
                    <a:lnTo>
                      <a:pt x="472" y="501"/>
                    </a:lnTo>
                    <a:lnTo>
                      <a:pt x="441" y="526"/>
                    </a:lnTo>
                    <a:lnTo>
                      <a:pt x="405" y="545"/>
                    </a:lnTo>
                    <a:lnTo>
                      <a:pt x="368" y="559"/>
                    </a:lnTo>
                    <a:lnTo>
                      <a:pt x="328" y="568"/>
                    </a:lnTo>
                    <a:lnTo>
                      <a:pt x="285" y="571"/>
                    </a:lnTo>
                    <a:lnTo>
                      <a:pt x="243" y="568"/>
                    </a:lnTo>
                    <a:lnTo>
                      <a:pt x="203" y="559"/>
                    </a:lnTo>
                    <a:lnTo>
                      <a:pt x="165" y="545"/>
                    </a:lnTo>
                    <a:lnTo>
                      <a:pt x="130" y="526"/>
                    </a:lnTo>
                    <a:lnTo>
                      <a:pt x="99" y="501"/>
                    </a:lnTo>
                    <a:lnTo>
                      <a:pt x="71" y="473"/>
                    </a:lnTo>
                    <a:lnTo>
                      <a:pt x="46" y="442"/>
                    </a:lnTo>
                    <a:lnTo>
                      <a:pt x="27" y="406"/>
                    </a:lnTo>
                    <a:lnTo>
                      <a:pt x="12" y="368"/>
                    </a:lnTo>
                    <a:lnTo>
                      <a:pt x="3" y="328"/>
                    </a:lnTo>
                    <a:lnTo>
                      <a:pt x="0" y="286"/>
                    </a:lnTo>
                    <a:lnTo>
                      <a:pt x="3" y="244"/>
                    </a:lnTo>
                    <a:lnTo>
                      <a:pt x="12" y="203"/>
                    </a:lnTo>
                    <a:lnTo>
                      <a:pt x="27" y="166"/>
                    </a:lnTo>
                    <a:lnTo>
                      <a:pt x="46" y="131"/>
                    </a:lnTo>
                    <a:lnTo>
                      <a:pt x="71" y="98"/>
                    </a:lnTo>
                    <a:lnTo>
                      <a:pt x="99" y="70"/>
                    </a:lnTo>
                    <a:lnTo>
                      <a:pt x="130" y="46"/>
                    </a:lnTo>
                    <a:lnTo>
                      <a:pt x="165" y="27"/>
                    </a:lnTo>
                    <a:lnTo>
                      <a:pt x="203" y="12"/>
                    </a:lnTo>
                    <a:lnTo>
                      <a:pt x="243" y="3"/>
                    </a:lnTo>
                    <a:lnTo>
                      <a:pt x="28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58" name="Freeform 17">
                <a:extLst>
                  <a:ext uri="{FF2B5EF4-FFF2-40B4-BE49-F238E27FC236}">
                    <a16:creationId xmlns:a16="http://schemas.microsoft.com/office/drawing/2014/main" id="{41B5ACFE-DD20-4F20-93B1-6857BBFA5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275" y="1481138"/>
                <a:ext cx="376238" cy="431800"/>
              </a:xfrm>
              <a:custGeom>
                <a:avLst/>
                <a:gdLst>
                  <a:gd name="T0" fmla="*/ 1895 w 1895"/>
                  <a:gd name="T1" fmla="*/ 0 h 2176"/>
                  <a:gd name="T2" fmla="*/ 1845 w 1895"/>
                  <a:gd name="T3" fmla="*/ 47 h 2176"/>
                  <a:gd name="T4" fmla="*/ 1808 w 1895"/>
                  <a:gd name="T5" fmla="*/ 104 h 2176"/>
                  <a:gd name="T6" fmla="*/ 1786 w 1895"/>
                  <a:gd name="T7" fmla="*/ 170 h 2176"/>
                  <a:gd name="T8" fmla="*/ 1752 w 1895"/>
                  <a:gd name="T9" fmla="*/ 193 h 2176"/>
                  <a:gd name="T10" fmla="*/ 1690 w 1895"/>
                  <a:gd name="T11" fmla="*/ 179 h 2176"/>
                  <a:gd name="T12" fmla="*/ 1622 w 1895"/>
                  <a:gd name="T13" fmla="*/ 179 h 2176"/>
                  <a:gd name="T14" fmla="*/ 1557 w 1895"/>
                  <a:gd name="T15" fmla="*/ 196 h 2176"/>
                  <a:gd name="T16" fmla="*/ 1505 w 1895"/>
                  <a:gd name="T17" fmla="*/ 224 h 2176"/>
                  <a:gd name="T18" fmla="*/ 259 w 1895"/>
                  <a:gd name="T19" fmla="*/ 226 h 2176"/>
                  <a:gd name="T20" fmla="*/ 234 w 1895"/>
                  <a:gd name="T21" fmla="*/ 246 h 2176"/>
                  <a:gd name="T22" fmla="*/ 224 w 1895"/>
                  <a:gd name="T23" fmla="*/ 276 h 2176"/>
                  <a:gd name="T24" fmla="*/ 208 w 1895"/>
                  <a:gd name="T25" fmla="*/ 1149 h 2176"/>
                  <a:gd name="T26" fmla="*/ 194 w 1895"/>
                  <a:gd name="T27" fmla="*/ 1219 h 2176"/>
                  <a:gd name="T28" fmla="*/ 199 w 1895"/>
                  <a:gd name="T29" fmla="*/ 1291 h 2176"/>
                  <a:gd name="T30" fmla="*/ 224 w 1895"/>
                  <a:gd name="T31" fmla="*/ 1358 h 2176"/>
                  <a:gd name="T32" fmla="*/ 209 w 1895"/>
                  <a:gd name="T33" fmla="*/ 1513 h 2176"/>
                  <a:gd name="T34" fmla="*/ 194 w 1895"/>
                  <a:gd name="T35" fmla="*/ 1583 h 2176"/>
                  <a:gd name="T36" fmla="*/ 198 w 1895"/>
                  <a:gd name="T37" fmla="*/ 1655 h 2176"/>
                  <a:gd name="T38" fmla="*/ 224 w 1895"/>
                  <a:gd name="T39" fmla="*/ 1724 h 2176"/>
                  <a:gd name="T40" fmla="*/ 226 w 1895"/>
                  <a:gd name="T41" fmla="*/ 1916 h 2176"/>
                  <a:gd name="T42" fmla="*/ 245 w 1895"/>
                  <a:gd name="T43" fmla="*/ 1942 h 2176"/>
                  <a:gd name="T44" fmla="*/ 275 w 1895"/>
                  <a:gd name="T45" fmla="*/ 1952 h 2176"/>
                  <a:gd name="T46" fmla="*/ 386 w 1895"/>
                  <a:gd name="T47" fmla="*/ 1979 h 2176"/>
                  <a:gd name="T48" fmla="*/ 450 w 1895"/>
                  <a:gd name="T49" fmla="*/ 2019 h 2176"/>
                  <a:gd name="T50" fmla="*/ 518 w 1895"/>
                  <a:gd name="T51" fmla="*/ 2038 h 2176"/>
                  <a:gd name="T52" fmla="*/ 588 w 1895"/>
                  <a:gd name="T53" fmla="*/ 2038 h 2176"/>
                  <a:gd name="T54" fmla="*/ 633 w 1895"/>
                  <a:gd name="T55" fmla="*/ 2065 h 2176"/>
                  <a:gd name="T56" fmla="*/ 670 w 1895"/>
                  <a:gd name="T57" fmla="*/ 2126 h 2176"/>
                  <a:gd name="T58" fmla="*/ 721 w 1895"/>
                  <a:gd name="T59" fmla="*/ 2176 h 2176"/>
                  <a:gd name="T60" fmla="*/ 235 w 1895"/>
                  <a:gd name="T61" fmla="*/ 2173 h 2176"/>
                  <a:gd name="T62" fmla="*/ 159 w 1895"/>
                  <a:gd name="T63" fmla="*/ 2150 h 2176"/>
                  <a:gd name="T64" fmla="*/ 95 w 1895"/>
                  <a:gd name="T65" fmla="*/ 2108 h 2176"/>
                  <a:gd name="T66" fmla="*/ 44 w 1895"/>
                  <a:gd name="T67" fmla="*/ 2050 h 2176"/>
                  <a:gd name="T68" fmla="*/ 12 w 1895"/>
                  <a:gd name="T69" fmla="*/ 1979 h 2176"/>
                  <a:gd name="T70" fmla="*/ 0 w 1895"/>
                  <a:gd name="T71" fmla="*/ 1900 h 2176"/>
                  <a:gd name="T72" fmla="*/ 3 w 1895"/>
                  <a:gd name="T73" fmla="*/ 235 h 2176"/>
                  <a:gd name="T74" fmla="*/ 25 w 1895"/>
                  <a:gd name="T75" fmla="*/ 160 h 2176"/>
                  <a:gd name="T76" fmla="*/ 68 w 1895"/>
                  <a:gd name="T77" fmla="*/ 95 h 2176"/>
                  <a:gd name="T78" fmla="*/ 126 w 1895"/>
                  <a:gd name="T79" fmla="*/ 45 h 2176"/>
                  <a:gd name="T80" fmla="*/ 196 w 1895"/>
                  <a:gd name="T81" fmla="*/ 12 h 2176"/>
                  <a:gd name="T82" fmla="*/ 275 w 1895"/>
                  <a:gd name="T83" fmla="*/ 0 h 2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895" h="2176">
                    <a:moveTo>
                      <a:pt x="1249" y="0"/>
                    </a:moveTo>
                    <a:lnTo>
                      <a:pt x="1895" y="0"/>
                    </a:lnTo>
                    <a:lnTo>
                      <a:pt x="1869" y="22"/>
                    </a:lnTo>
                    <a:lnTo>
                      <a:pt x="1845" y="47"/>
                    </a:lnTo>
                    <a:lnTo>
                      <a:pt x="1824" y="75"/>
                    </a:lnTo>
                    <a:lnTo>
                      <a:pt x="1808" y="104"/>
                    </a:lnTo>
                    <a:lnTo>
                      <a:pt x="1795" y="136"/>
                    </a:lnTo>
                    <a:lnTo>
                      <a:pt x="1786" y="170"/>
                    </a:lnTo>
                    <a:lnTo>
                      <a:pt x="1781" y="206"/>
                    </a:lnTo>
                    <a:lnTo>
                      <a:pt x="1752" y="193"/>
                    </a:lnTo>
                    <a:lnTo>
                      <a:pt x="1721" y="184"/>
                    </a:lnTo>
                    <a:lnTo>
                      <a:pt x="1690" y="179"/>
                    </a:lnTo>
                    <a:lnTo>
                      <a:pt x="1658" y="177"/>
                    </a:lnTo>
                    <a:lnTo>
                      <a:pt x="1622" y="179"/>
                    </a:lnTo>
                    <a:lnTo>
                      <a:pt x="1586" y="186"/>
                    </a:lnTo>
                    <a:lnTo>
                      <a:pt x="1557" y="196"/>
                    </a:lnTo>
                    <a:lnTo>
                      <a:pt x="1531" y="209"/>
                    </a:lnTo>
                    <a:lnTo>
                      <a:pt x="1505" y="224"/>
                    </a:lnTo>
                    <a:lnTo>
                      <a:pt x="275" y="224"/>
                    </a:lnTo>
                    <a:lnTo>
                      <a:pt x="259" y="226"/>
                    </a:lnTo>
                    <a:lnTo>
                      <a:pt x="245" y="234"/>
                    </a:lnTo>
                    <a:lnTo>
                      <a:pt x="234" y="246"/>
                    </a:lnTo>
                    <a:lnTo>
                      <a:pt x="226" y="260"/>
                    </a:lnTo>
                    <a:lnTo>
                      <a:pt x="224" y="276"/>
                    </a:lnTo>
                    <a:lnTo>
                      <a:pt x="224" y="1114"/>
                    </a:lnTo>
                    <a:lnTo>
                      <a:pt x="208" y="1149"/>
                    </a:lnTo>
                    <a:lnTo>
                      <a:pt x="198" y="1184"/>
                    </a:lnTo>
                    <a:lnTo>
                      <a:pt x="194" y="1219"/>
                    </a:lnTo>
                    <a:lnTo>
                      <a:pt x="194" y="1256"/>
                    </a:lnTo>
                    <a:lnTo>
                      <a:pt x="199" y="1291"/>
                    </a:lnTo>
                    <a:lnTo>
                      <a:pt x="209" y="1325"/>
                    </a:lnTo>
                    <a:lnTo>
                      <a:pt x="224" y="1358"/>
                    </a:lnTo>
                    <a:lnTo>
                      <a:pt x="224" y="1481"/>
                    </a:lnTo>
                    <a:lnTo>
                      <a:pt x="209" y="1513"/>
                    </a:lnTo>
                    <a:lnTo>
                      <a:pt x="199" y="1548"/>
                    </a:lnTo>
                    <a:lnTo>
                      <a:pt x="194" y="1583"/>
                    </a:lnTo>
                    <a:lnTo>
                      <a:pt x="193" y="1619"/>
                    </a:lnTo>
                    <a:lnTo>
                      <a:pt x="198" y="1655"/>
                    </a:lnTo>
                    <a:lnTo>
                      <a:pt x="208" y="1690"/>
                    </a:lnTo>
                    <a:lnTo>
                      <a:pt x="224" y="1724"/>
                    </a:lnTo>
                    <a:lnTo>
                      <a:pt x="224" y="1900"/>
                    </a:lnTo>
                    <a:lnTo>
                      <a:pt x="226" y="1916"/>
                    </a:lnTo>
                    <a:lnTo>
                      <a:pt x="234" y="1930"/>
                    </a:lnTo>
                    <a:lnTo>
                      <a:pt x="245" y="1942"/>
                    </a:lnTo>
                    <a:lnTo>
                      <a:pt x="259" y="1950"/>
                    </a:lnTo>
                    <a:lnTo>
                      <a:pt x="275" y="1952"/>
                    </a:lnTo>
                    <a:lnTo>
                      <a:pt x="359" y="1952"/>
                    </a:lnTo>
                    <a:lnTo>
                      <a:pt x="386" y="1979"/>
                    </a:lnTo>
                    <a:lnTo>
                      <a:pt x="417" y="2001"/>
                    </a:lnTo>
                    <a:lnTo>
                      <a:pt x="450" y="2019"/>
                    </a:lnTo>
                    <a:lnTo>
                      <a:pt x="485" y="2031"/>
                    </a:lnTo>
                    <a:lnTo>
                      <a:pt x="518" y="2038"/>
                    </a:lnTo>
                    <a:lnTo>
                      <a:pt x="552" y="2040"/>
                    </a:lnTo>
                    <a:lnTo>
                      <a:pt x="588" y="2038"/>
                    </a:lnTo>
                    <a:lnTo>
                      <a:pt x="622" y="2030"/>
                    </a:lnTo>
                    <a:lnTo>
                      <a:pt x="633" y="2065"/>
                    </a:lnTo>
                    <a:lnTo>
                      <a:pt x="649" y="2097"/>
                    </a:lnTo>
                    <a:lnTo>
                      <a:pt x="670" y="2126"/>
                    </a:lnTo>
                    <a:lnTo>
                      <a:pt x="694" y="2153"/>
                    </a:lnTo>
                    <a:lnTo>
                      <a:pt x="721" y="2176"/>
                    </a:lnTo>
                    <a:lnTo>
                      <a:pt x="275" y="2176"/>
                    </a:lnTo>
                    <a:lnTo>
                      <a:pt x="235" y="2173"/>
                    </a:lnTo>
                    <a:lnTo>
                      <a:pt x="196" y="2164"/>
                    </a:lnTo>
                    <a:lnTo>
                      <a:pt x="159" y="2150"/>
                    </a:lnTo>
                    <a:lnTo>
                      <a:pt x="126" y="2131"/>
                    </a:lnTo>
                    <a:lnTo>
                      <a:pt x="95" y="2108"/>
                    </a:lnTo>
                    <a:lnTo>
                      <a:pt x="68" y="2081"/>
                    </a:lnTo>
                    <a:lnTo>
                      <a:pt x="44" y="2050"/>
                    </a:lnTo>
                    <a:lnTo>
                      <a:pt x="25" y="2016"/>
                    </a:lnTo>
                    <a:lnTo>
                      <a:pt x="12" y="1979"/>
                    </a:lnTo>
                    <a:lnTo>
                      <a:pt x="3" y="1940"/>
                    </a:lnTo>
                    <a:lnTo>
                      <a:pt x="0" y="1900"/>
                    </a:lnTo>
                    <a:lnTo>
                      <a:pt x="0" y="276"/>
                    </a:lnTo>
                    <a:lnTo>
                      <a:pt x="3" y="235"/>
                    </a:lnTo>
                    <a:lnTo>
                      <a:pt x="12" y="197"/>
                    </a:lnTo>
                    <a:lnTo>
                      <a:pt x="25" y="160"/>
                    </a:lnTo>
                    <a:lnTo>
                      <a:pt x="44" y="126"/>
                    </a:lnTo>
                    <a:lnTo>
                      <a:pt x="68" y="95"/>
                    </a:lnTo>
                    <a:lnTo>
                      <a:pt x="95" y="68"/>
                    </a:lnTo>
                    <a:lnTo>
                      <a:pt x="126" y="45"/>
                    </a:lnTo>
                    <a:lnTo>
                      <a:pt x="159" y="26"/>
                    </a:lnTo>
                    <a:lnTo>
                      <a:pt x="196" y="12"/>
                    </a:lnTo>
                    <a:lnTo>
                      <a:pt x="235" y="3"/>
                    </a:lnTo>
                    <a:lnTo>
                      <a:pt x="275" y="0"/>
                    </a:lnTo>
                    <a:lnTo>
                      <a:pt x="124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59" name="Freeform 18">
                <a:extLst>
                  <a:ext uri="{FF2B5EF4-FFF2-40B4-BE49-F238E27FC236}">
                    <a16:creationId xmlns:a16="http://schemas.microsoft.com/office/drawing/2014/main" id="{01773189-12BC-47C9-96E2-9132E465D4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27313" y="1481138"/>
                <a:ext cx="487363" cy="571500"/>
              </a:xfrm>
              <a:custGeom>
                <a:avLst/>
                <a:gdLst>
                  <a:gd name="T0" fmla="*/ 287 w 2452"/>
                  <a:gd name="T1" fmla="*/ 2523 h 2882"/>
                  <a:gd name="T2" fmla="*/ 211 w 2452"/>
                  <a:gd name="T3" fmla="*/ 2577 h 2882"/>
                  <a:gd name="T4" fmla="*/ 171 w 2452"/>
                  <a:gd name="T5" fmla="*/ 2662 h 2882"/>
                  <a:gd name="T6" fmla="*/ 1411 w 2452"/>
                  <a:gd name="T7" fmla="*/ 2713 h 2882"/>
                  <a:gd name="T8" fmla="*/ 1399 w 2452"/>
                  <a:gd name="T9" fmla="*/ 2631 h 2882"/>
                  <a:gd name="T10" fmla="*/ 1346 w 2452"/>
                  <a:gd name="T11" fmla="*/ 2555 h 2882"/>
                  <a:gd name="T12" fmla="*/ 1261 w 2452"/>
                  <a:gd name="T13" fmla="*/ 2515 h 2882"/>
                  <a:gd name="T14" fmla="*/ 1613 w 2452"/>
                  <a:gd name="T15" fmla="*/ 0 h 2882"/>
                  <a:gd name="T16" fmla="*/ 2256 w 2452"/>
                  <a:gd name="T17" fmla="*/ 12 h 2882"/>
                  <a:gd name="T18" fmla="*/ 2357 w 2452"/>
                  <a:gd name="T19" fmla="*/ 68 h 2882"/>
                  <a:gd name="T20" fmla="*/ 2426 w 2452"/>
                  <a:gd name="T21" fmla="*/ 160 h 2882"/>
                  <a:gd name="T22" fmla="*/ 2452 w 2452"/>
                  <a:gd name="T23" fmla="*/ 276 h 2882"/>
                  <a:gd name="T24" fmla="*/ 2440 w 2452"/>
                  <a:gd name="T25" fmla="*/ 1979 h 2882"/>
                  <a:gd name="T26" fmla="*/ 2384 w 2452"/>
                  <a:gd name="T27" fmla="*/ 2081 h 2882"/>
                  <a:gd name="T28" fmla="*/ 2293 w 2452"/>
                  <a:gd name="T29" fmla="*/ 2150 h 2882"/>
                  <a:gd name="T30" fmla="*/ 2177 w 2452"/>
                  <a:gd name="T31" fmla="*/ 2176 h 2882"/>
                  <a:gd name="T32" fmla="*/ 1309 w 2452"/>
                  <a:gd name="T33" fmla="*/ 2356 h 2882"/>
                  <a:gd name="T34" fmla="*/ 1425 w 2452"/>
                  <a:gd name="T35" fmla="*/ 2406 h 2882"/>
                  <a:gd name="T36" fmla="*/ 1514 w 2452"/>
                  <a:gd name="T37" fmla="*/ 2493 h 2882"/>
                  <a:gd name="T38" fmla="*/ 1568 w 2452"/>
                  <a:gd name="T39" fmla="*/ 2607 h 2882"/>
                  <a:gd name="T40" fmla="*/ 1579 w 2452"/>
                  <a:gd name="T41" fmla="*/ 2797 h 2882"/>
                  <a:gd name="T42" fmla="*/ 1554 w 2452"/>
                  <a:gd name="T43" fmla="*/ 2857 h 2882"/>
                  <a:gd name="T44" fmla="*/ 1495 w 2452"/>
                  <a:gd name="T45" fmla="*/ 2882 h 2882"/>
                  <a:gd name="T46" fmla="*/ 42 w 2452"/>
                  <a:gd name="T47" fmla="*/ 2870 h 2882"/>
                  <a:gd name="T48" fmla="*/ 3 w 2452"/>
                  <a:gd name="T49" fmla="*/ 2820 h 2882"/>
                  <a:gd name="T50" fmla="*/ 3 w 2452"/>
                  <a:gd name="T51" fmla="*/ 2651 h 2882"/>
                  <a:gd name="T52" fmla="*/ 43 w 2452"/>
                  <a:gd name="T53" fmla="*/ 2528 h 2882"/>
                  <a:gd name="T54" fmla="*/ 121 w 2452"/>
                  <a:gd name="T55" fmla="*/ 2431 h 2882"/>
                  <a:gd name="T56" fmla="*/ 229 w 2452"/>
                  <a:gd name="T57" fmla="*/ 2368 h 2882"/>
                  <a:gd name="T58" fmla="*/ 313 w 2452"/>
                  <a:gd name="T59" fmla="*/ 2200 h 2882"/>
                  <a:gd name="T60" fmla="*/ 391 w 2452"/>
                  <a:gd name="T61" fmla="*/ 2145 h 2882"/>
                  <a:gd name="T62" fmla="*/ 443 w 2452"/>
                  <a:gd name="T63" fmla="*/ 2064 h 2882"/>
                  <a:gd name="T64" fmla="*/ 488 w 2452"/>
                  <a:gd name="T65" fmla="*/ 2038 h 2882"/>
                  <a:gd name="T66" fmla="*/ 591 w 2452"/>
                  <a:gd name="T67" fmla="*/ 2031 h 2882"/>
                  <a:gd name="T68" fmla="*/ 690 w 2452"/>
                  <a:gd name="T69" fmla="*/ 1979 h 2882"/>
                  <a:gd name="T70" fmla="*/ 2193 w 2452"/>
                  <a:gd name="T71" fmla="*/ 1950 h 2882"/>
                  <a:gd name="T72" fmla="*/ 2226 w 2452"/>
                  <a:gd name="T73" fmla="*/ 1916 h 2882"/>
                  <a:gd name="T74" fmla="*/ 2243 w 2452"/>
                  <a:gd name="T75" fmla="*/ 1237 h 2882"/>
                  <a:gd name="T76" fmla="*/ 2258 w 2452"/>
                  <a:gd name="T77" fmla="*/ 1127 h 2882"/>
                  <a:gd name="T78" fmla="*/ 2228 w 2452"/>
                  <a:gd name="T79" fmla="*/ 1021 h 2882"/>
                  <a:gd name="T80" fmla="*/ 2250 w 2452"/>
                  <a:gd name="T81" fmla="*/ 757 h 2882"/>
                  <a:gd name="T82" fmla="*/ 2255 w 2452"/>
                  <a:gd name="T83" fmla="*/ 635 h 2882"/>
                  <a:gd name="T84" fmla="*/ 2228 w 2452"/>
                  <a:gd name="T85" fmla="*/ 276 h 2882"/>
                  <a:gd name="T86" fmla="*/ 2207 w 2452"/>
                  <a:gd name="T87" fmla="*/ 234 h 2882"/>
                  <a:gd name="T88" fmla="*/ 2001 w 2452"/>
                  <a:gd name="T89" fmla="*/ 224 h 2882"/>
                  <a:gd name="T90" fmla="*/ 1890 w 2452"/>
                  <a:gd name="T91" fmla="*/ 180 h 2882"/>
                  <a:gd name="T92" fmla="*/ 1786 w 2452"/>
                  <a:gd name="T93" fmla="*/ 184 h 2882"/>
                  <a:gd name="T94" fmla="*/ 1722 w 2452"/>
                  <a:gd name="T95" fmla="*/ 170 h 2882"/>
                  <a:gd name="T96" fmla="*/ 1684 w 2452"/>
                  <a:gd name="T97" fmla="*/ 75 h 2882"/>
                  <a:gd name="T98" fmla="*/ 1613 w 2452"/>
                  <a:gd name="T99" fmla="*/ 0 h 28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52" h="2882">
                    <a:moveTo>
                      <a:pt x="350" y="2512"/>
                    </a:moveTo>
                    <a:lnTo>
                      <a:pt x="318" y="2515"/>
                    </a:lnTo>
                    <a:lnTo>
                      <a:pt x="287" y="2523"/>
                    </a:lnTo>
                    <a:lnTo>
                      <a:pt x="259" y="2536"/>
                    </a:lnTo>
                    <a:lnTo>
                      <a:pt x="233" y="2555"/>
                    </a:lnTo>
                    <a:lnTo>
                      <a:pt x="211" y="2577"/>
                    </a:lnTo>
                    <a:lnTo>
                      <a:pt x="193" y="2602"/>
                    </a:lnTo>
                    <a:lnTo>
                      <a:pt x="180" y="2631"/>
                    </a:lnTo>
                    <a:lnTo>
                      <a:pt x="171" y="2662"/>
                    </a:lnTo>
                    <a:lnTo>
                      <a:pt x="168" y="2695"/>
                    </a:lnTo>
                    <a:lnTo>
                      <a:pt x="168" y="2713"/>
                    </a:lnTo>
                    <a:lnTo>
                      <a:pt x="1411" y="2713"/>
                    </a:lnTo>
                    <a:lnTo>
                      <a:pt x="1411" y="2695"/>
                    </a:lnTo>
                    <a:lnTo>
                      <a:pt x="1408" y="2662"/>
                    </a:lnTo>
                    <a:lnTo>
                      <a:pt x="1399" y="2631"/>
                    </a:lnTo>
                    <a:lnTo>
                      <a:pt x="1386" y="2602"/>
                    </a:lnTo>
                    <a:lnTo>
                      <a:pt x="1368" y="2577"/>
                    </a:lnTo>
                    <a:lnTo>
                      <a:pt x="1346" y="2555"/>
                    </a:lnTo>
                    <a:lnTo>
                      <a:pt x="1320" y="2536"/>
                    </a:lnTo>
                    <a:lnTo>
                      <a:pt x="1292" y="2523"/>
                    </a:lnTo>
                    <a:lnTo>
                      <a:pt x="1261" y="2515"/>
                    </a:lnTo>
                    <a:lnTo>
                      <a:pt x="1229" y="2512"/>
                    </a:lnTo>
                    <a:lnTo>
                      <a:pt x="350" y="2512"/>
                    </a:lnTo>
                    <a:close/>
                    <a:moveTo>
                      <a:pt x="1613" y="0"/>
                    </a:moveTo>
                    <a:lnTo>
                      <a:pt x="2177" y="0"/>
                    </a:lnTo>
                    <a:lnTo>
                      <a:pt x="2217" y="3"/>
                    </a:lnTo>
                    <a:lnTo>
                      <a:pt x="2256" y="12"/>
                    </a:lnTo>
                    <a:lnTo>
                      <a:pt x="2293" y="26"/>
                    </a:lnTo>
                    <a:lnTo>
                      <a:pt x="2326" y="45"/>
                    </a:lnTo>
                    <a:lnTo>
                      <a:pt x="2357" y="68"/>
                    </a:lnTo>
                    <a:lnTo>
                      <a:pt x="2384" y="95"/>
                    </a:lnTo>
                    <a:lnTo>
                      <a:pt x="2408" y="126"/>
                    </a:lnTo>
                    <a:lnTo>
                      <a:pt x="2426" y="160"/>
                    </a:lnTo>
                    <a:lnTo>
                      <a:pt x="2440" y="197"/>
                    </a:lnTo>
                    <a:lnTo>
                      <a:pt x="2449" y="235"/>
                    </a:lnTo>
                    <a:lnTo>
                      <a:pt x="2452" y="276"/>
                    </a:lnTo>
                    <a:lnTo>
                      <a:pt x="2452" y="1900"/>
                    </a:lnTo>
                    <a:lnTo>
                      <a:pt x="2449" y="1940"/>
                    </a:lnTo>
                    <a:lnTo>
                      <a:pt x="2440" y="1979"/>
                    </a:lnTo>
                    <a:lnTo>
                      <a:pt x="2426" y="2016"/>
                    </a:lnTo>
                    <a:lnTo>
                      <a:pt x="2408" y="2050"/>
                    </a:lnTo>
                    <a:lnTo>
                      <a:pt x="2384" y="2081"/>
                    </a:lnTo>
                    <a:lnTo>
                      <a:pt x="2357" y="2108"/>
                    </a:lnTo>
                    <a:lnTo>
                      <a:pt x="2326" y="2131"/>
                    </a:lnTo>
                    <a:lnTo>
                      <a:pt x="2293" y="2150"/>
                    </a:lnTo>
                    <a:lnTo>
                      <a:pt x="2256" y="2164"/>
                    </a:lnTo>
                    <a:lnTo>
                      <a:pt x="2217" y="2173"/>
                    </a:lnTo>
                    <a:lnTo>
                      <a:pt x="2177" y="2176"/>
                    </a:lnTo>
                    <a:lnTo>
                      <a:pt x="1266" y="2176"/>
                    </a:lnTo>
                    <a:lnTo>
                      <a:pt x="1266" y="2348"/>
                    </a:lnTo>
                    <a:lnTo>
                      <a:pt x="1309" y="2356"/>
                    </a:lnTo>
                    <a:lnTo>
                      <a:pt x="1350" y="2368"/>
                    </a:lnTo>
                    <a:lnTo>
                      <a:pt x="1389" y="2385"/>
                    </a:lnTo>
                    <a:lnTo>
                      <a:pt x="1425" y="2406"/>
                    </a:lnTo>
                    <a:lnTo>
                      <a:pt x="1458" y="2431"/>
                    </a:lnTo>
                    <a:lnTo>
                      <a:pt x="1488" y="2461"/>
                    </a:lnTo>
                    <a:lnTo>
                      <a:pt x="1514" y="2493"/>
                    </a:lnTo>
                    <a:lnTo>
                      <a:pt x="1536" y="2528"/>
                    </a:lnTo>
                    <a:lnTo>
                      <a:pt x="1554" y="2567"/>
                    </a:lnTo>
                    <a:lnTo>
                      <a:pt x="1568" y="2607"/>
                    </a:lnTo>
                    <a:lnTo>
                      <a:pt x="1576" y="2651"/>
                    </a:lnTo>
                    <a:lnTo>
                      <a:pt x="1579" y="2695"/>
                    </a:lnTo>
                    <a:lnTo>
                      <a:pt x="1579" y="2797"/>
                    </a:lnTo>
                    <a:lnTo>
                      <a:pt x="1576" y="2820"/>
                    </a:lnTo>
                    <a:lnTo>
                      <a:pt x="1568" y="2839"/>
                    </a:lnTo>
                    <a:lnTo>
                      <a:pt x="1554" y="2857"/>
                    </a:lnTo>
                    <a:lnTo>
                      <a:pt x="1537" y="2870"/>
                    </a:lnTo>
                    <a:lnTo>
                      <a:pt x="1517" y="2879"/>
                    </a:lnTo>
                    <a:lnTo>
                      <a:pt x="1495" y="2882"/>
                    </a:lnTo>
                    <a:lnTo>
                      <a:pt x="84" y="2882"/>
                    </a:lnTo>
                    <a:lnTo>
                      <a:pt x="62" y="2879"/>
                    </a:lnTo>
                    <a:lnTo>
                      <a:pt x="42" y="2870"/>
                    </a:lnTo>
                    <a:lnTo>
                      <a:pt x="25" y="2857"/>
                    </a:lnTo>
                    <a:lnTo>
                      <a:pt x="11" y="2839"/>
                    </a:lnTo>
                    <a:lnTo>
                      <a:pt x="3" y="2820"/>
                    </a:lnTo>
                    <a:lnTo>
                      <a:pt x="0" y="2797"/>
                    </a:lnTo>
                    <a:lnTo>
                      <a:pt x="0" y="2695"/>
                    </a:lnTo>
                    <a:lnTo>
                      <a:pt x="3" y="2651"/>
                    </a:lnTo>
                    <a:lnTo>
                      <a:pt x="11" y="2607"/>
                    </a:lnTo>
                    <a:lnTo>
                      <a:pt x="25" y="2567"/>
                    </a:lnTo>
                    <a:lnTo>
                      <a:pt x="43" y="2528"/>
                    </a:lnTo>
                    <a:lnTo>
                      <a:pt x="65" y="2493"/>
                    </a:lnTo>
                    <a:lnTo>
                      <a:pt x="91" y="2461"/>
                    </a:lnTo>
                    <a:lnTo>
                      <a:pt x="121" y="2431"/>
                    </a:lnTo>
                    <a:lnTo>
                      <a:pt x="154" y="2406"/>
                    </a:lnTo>
                    <a:lnTo>
                      <a:pt x="190" y="2385"/>
                    </a:lnTo>
                    <a:lnTo>
                      <a:pt x="229" y="2368"/>
                    </a:lnTo>
                    <a:lnTo>
                      <a:pt x="270" y="2356"/>
                    </a:lnTo>
                    <a:lnTo>
                      <a:pt x="313" y="2348"/>
                    </a:lnTo>
                    <a:lnTo>
                      <a:pt x="313" y="2200"/>
                    </a:lnTo>
                    <a:lnTo>
                      <a:pt x="341" y="2185"/>
                    </a:lnTo>
                    <a:lnTo>
                      <a:pt x="367" y="2166"/>
                    </a:lnTo>
                    <a:lnTo>
                      <a:pt x="391" y="2145"/>
                    </a:lnTo>
                    <a:lnTo>
                      <a:pt x="412" y="2120"/>
                    </a:lnTo>
                    <a:lnTo>
                      <a:pt x="429" y="2093"/>
                    </a:lnTo>
                    <a:lnTo>
                      <a:pt x="443" y="2064"/>
                    </a:lnTo>
                    <a:lnTo>
                      <a:pt x="449" y="2048"/>
                    </a:lnTo>
                    <a:lnTo>
                      <a:pt x="454" y="2030"/>
                    </a:lnTo>
                    <a:lnTo>
                      <a:pt x="488" y="2038"/>
                    </a:lnTo>
                    <a:lnTo>
                      <a:pt x="525" y="2040"/>
                    </a:lnTo>
                    <a:lnTo>
                      <a:pt x="558" y="2038"/>
                    </a:lnTo>
                    <a:lnTo>
                      <a:pt x="591" y="2031"/>
                    </a:lnTo>
                    <a:lnTo>
                      <a:pt x="627" y="2019"/>
                    </a:lnTo>
                    <a:lnTo>
                      <a:pt x="660" y="2001"/>
                    </a:lnTo>
                    <a:lnTo>
                      <a:pt x="690" y="1979"/>
                    </a:lnTo>
                    <a:lnTo>
                      <a:pt x="717" y="1952"/>
                    </a:lnTo>
                    <a:lnTo>
                      <a:pt x="2177" y="1952"/>
                    </a:lnTo>
                    <a:lnTo>
                      <a:pt x="2193" y="1950"/>
                    </a:lnTo>
                    <a:lnTo>
                      <a:pt x="2207" y="1942"/>
                    </a:lnTo>
                    <a:lnTo>
                      <a:pt x="2218" y="1930"/>
                    </a:lnTo>
                    <a:lnTo>
                      <a:pt x="2226" y="1916"/>
                    </a:lnTo>
                    <a:lnTo>
                      <a:pt x="2228" y="1900"/>
                    </a:lnTo>
                    <a:lnTo>
                      <a:pt x="2228" y="1273"/>
                    </a:lnTo>
                    <a:lnTo>
                      <a:pt x="2243" y="1237"/>
                    </a:lnTo>
                    <a:lnTo>
                      <a:pt x="2253" y="1201"/>
                    </a:lnTo>
                    <a:lnTo>
                      <a:pt x="2258" y="1164"/>
                    </a:lnTo>
                    <a:lnTo>
                      <a:pt x="2258" y="1127"/>
                    </a:lnTo>
                    <a:lnTo>
                      <a:pt x="2253" y="1090"/>
                    </a:lnTo>
                    <a:lnTo>
                      <a:pt x="2243" y="1055"/>
                    </a:lnTo>
                    <a:lnTo>
                      <a:pt x="2228" y="1021"/>
                    </a:lnTo>
                    <a:lnTo>
                      <a:pt x="2228" y="812"/>
                    </a:lnTo>
                    <a:lnTo>
                      <a:pt x="2241" y="785"/>
                    </a:lnTo>
                    <a:lnTo>
                      <a:pt x="2250" y="757"/>
                    </a:lnTo>
                    <a:lnTo>
                      <a:pt x="2258" y="716"/>
                    </a:lnTo>
                    <a:lnTo>
                      <a:pt x="2259" y="676"/>
                    </a:lnTo>
                    <a:lnTo>
                      <a:pt x="2255" y="635"/>
                    </a:lnTo>
                    <a:lnTo>
                      <a:pt x="2244" y="596"/>
                    </a:lnTo>
                    <a:lnTo>
                      <a:pt x="2228" y="559"/>
                    </a:lnTo>
                    <a:lnTo>
                      <a:pt x="2228" y="276"/>
                    </a:lnTo>
                    <a:lnTo>
                      <a:pt x="2226" y="260"/>
                    </a:lnTo>
                    <a:lnTo>
                      <a:pt x="2218" y="246"/>
                    </a:lnTo>
                    <a:lnTo>
                      <a:pt x="2207" y="234"/>
                    </a:lnTo>
                    <a:lnTo>
                      <a:pt x="2193" y="226"/>
                    </a:lnTo>
                    <a:lnTo>
                      <a:pt x="2177" y="224"/>
                    </a:lnTo>
                    <a:lnTo>
                      <a:pt x="2001" y="224"/>
                    </a:lnTo>
                    <a:lnTo>
                      <a:pt x="1967" y="204"/>
                    </a:lnTo>
                    <a:lnTo>
                      <a:pt x="1930" y="189"/>
                    </a:lnTo>
                    <a:lnTo>
                      <a:pt x="1890" y="180"/>
                    </a:lnTo>
                    <a:lnTo>
                      <a:pt x="1850" y="177"/>
                    </a:lnTo>
                    <a:lnTo>
                      <a:pt x="1818" y="179"/>
                    </a:lnTo>
                    <a:lnTo>
                      <a:pt x="1786" y="184"/>
                    </a:lnTo>
                    <a:lnTo>
                      <a:pt x="1756" y="193"/>
                    </a:lnTo>
                    <a:lnTo>
                      <a:pt x="1727" y="206"/>
                    </a:lnTo>
                    <a:lnTo>
                      <a:pt x="1722" y="170"/>
                    </a:lnTo>
                    <a:lnTo>
                      <a:pt x="1713" y="136"/>
                    </a:lnTo>
                    <a:lnTo>
                      <a:pt x="1701" y="104"/>
                    </a:lnTo>
                    <a:lnTo>
                      <a:pt x="1684" y="75"/>
                    </a:lnTo>
                    <a:lnTo>
                      <a:pt x="1663" y="47"/>
                    </a:lnTo>
                    <a:lnTo>
                      <a:pt x="1639" y="22"/>
                    </a:lnTo>
                    <a:lnTo>
                      <a:pt x="161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60" name="Freeform 19">
                <a:extLst>
                  <a:ext uri="{FF2B5EF4-FFF2-40B4-BE49-F238E27FC236}">
                    <a16:creationId xmlns:a16="http://schemas.microsoft.com/office/drawing/2014/main" id="{7658F03D-BBBE-47E2-8A2A-9A1E612C1C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35263" y="1503363"/>
                <a:ext cx="307975" cy="319088"/>
              </a:xfrm>
              <a:custGeom>
                <a:avLst/>
                <a:gdLst>
                  <a:gd name="T0" fmla="*/ 677 w 1549"/>
                  <a:gd name="T1" fmla="*/ 417 h 1605"/>
                  <a:gd name="T2" fmla="*/ 548 w 1549"/>
                  <a:gd name="T3" fmla="*/ 477 h 1605"/>
                  <a:gd name="T4" fmla="*/ 449 w 1549"/>
                  <a:gd name="T5" fmla="*/ 576 h 1605"/>
                  <a:gd name="T6" fmla="*/ 390 w 1549"/>
                  <a:gd name="T7" fmla="*/ 705 h 1605"/>
                  <a:gd name="T8" fmla="*/ 381 w 1549"/>
                  <a:gd name="T9" fmla="*/ 853 h 1605"/>
                  <a:gd name="T10" fmla="*/ 424 w 1549"/>
                  <a:gd name="T11" fmla="*/ 990 h 1605"/>
                  <a:gd name="T12" fmla="*/ 511 w 1549"/>
                  <a:gd name="T13" fmla="*/ 1100 h 1605"/>
                  <a:gd name="T14" fmla="*/ 631 w 1549"/>
                  <a:gd name="T15" fmla="*/ 1174 h 1605"/>
                  <a:gd name="T16" fmla="*/ 774 w 1549"/>
                  <a:gd name="T17" fmla="*/ 1200 h 1605"/>
                  <a:gd name="T18" fmla="*/ 918 w 1549"/>
                  <a:gd name="T19" fmla="*/ 1174 h 1605"/>
                  <a:gd name="T20" fmla="*/ 1038 w 1549"/>
                  <a:gd name="T21" fmla="*/ 1100 h 1605"/>
                  <a:gd name="T22" fmla="*/ 1124 w 1549"/>
                  <a:gd name="T23" fmla="*/ 990 h 1605"/>
                  <a:gd name="T24" fmla="*/ 1168 w 1549"/>
                  <a:gd name="T25" fmla="*/ 853 h 1605"/>
                  <a:gd name="T26" fmla="*/ 1159 w 1549"/>
                  <a:gd name="T27" fmla="*/ 705 h 1605"/>
                  <a:gd name="T28" fmla="*/ 1100 w 1549"/>
                  <a:gd name="T29" fmla="*/ 576 h 1605"/>
                  <a:gd name="T30" fmla="*/ 1001 w 1549"/>
                  <a:gd name="T31" fmla="*/ 477 h 1605"/>
                  <a:gd name="T32" fmla="*/ 872 w 1549"/>
                  <a:gd name="T33" fmla="*/ 417 h 1605"/>
                  <a:gd name="T34" fmla="*/ 641 w 1549"/>
                  <a:gd name="T35" fmla="*/ 0 h 1605"/>
                  <a:gd name="T36" fmla="*/ 955 w 1549"/>
                  <a:gd name="T37" fmla="*/ 11 h 1605"/>
                  <a:gd name="T38" fmla="*/ 1005 w 1549"/>
                  <a:gd name="T39" fmla="*/ 62 h 1605"/>
                  <a:gd name="T40" fmla="*/ 1016 w 1549"/>
                  <a:gd name="T41" fmla="*/ 223 h 1605"/>
                  <a:gd name="T42" fmla="*/ 1120 w 1549"/>
                  <a:gd name="T43" fmla="*/ 281 h 1605"/>
                  <a:gd name="T44" fmla="*/ 1270 w 1549"/>
                  <a:gd name="T45" fmla="*/ 239 h 1605"/>
                  <a:gd name="T46" fmla="*/ 1329 w 1549"/>
                  <a:gd name="T47" fmla="*/ 234 h 1605"/>
                  <a:gd name="T48" fmla="*/ 1388 w 1549"/>
                  <a:gd name="T49" fmla="*/ 267 h 1605"/>
                  <a:gd name="T50" fmla="*/ 1544 w 1549"/>
                  <a:gd name="T51" fmla="*/ 537 h 1605"/>
                  <a:gd name="T52" fmla="*/ 1546 w 1549"/>
                  <a:gd name="T53" fmla="*/ 600 h 1605"/>
                  <a:gd name="T54" fmla="*/ 1513 w 1549"/>
                  <a:gd name="T55" fmla="*/ 654 h 1605"/>
                  <a:gd name="T56" fmla="*/ 1398 w 1549"/>
                  <a:gd name="T57" fmla="*/ 751 h 1605"/>
                  <a:gd name="T58" fmla="*/ 1401 w 1549"/>
                  <a:gd name="T59" fmla="*/ 829 h 1605"/>
                  <a:gd name="T60" fmla="*/ 1494 w 1549"/>
                  <a:gd name="T61" fmla="*/ 940 h 1605"/>
                  <a:gd name="T62" fmla="*/ 1538 w 1549"/>
                  <a:gd name="T63" fmla="*/ 986 h 1605"/>
                  <a:gd name="T64" fmla="*/ 1549 w 1549"/>
                  <a:gd name="T65" fmla="*/ 1048 h 1605"/>
                  <a:gd name="T66" fmla="*/ 1402 w 1549"/>
                  <a:gd name="T67" fmla="*/ 1319 h 1605"/>
                  <a:gd name="T68" fmla="*/ 1355 w 1549"/>
                  <a:gd name="T69" fmla="*/ 1363 h 1605"/>
                  <a:gd name="T70" fmla="*/ 1289 w 1549"/>
                  <a:gd name="T71" fmla="*/ 1373 h 1605"/>
                  <a:gd name="T72" fmla="*/ 1153 w 1549"/>
                  <a:gd name="T73" fmla="*/ 1302 h 1605"/>
                  <a:gd name="T74" fmla="*/ 1053 w 1549"/>
                  <a:gd name="T75" fmla="*/ 1366 h 1605"/>
                  <a:gd name="T76" fmla="*/ 1013 w 1549"/>
                  <a:gd name="T77" fmla="*/ 1520 h 1605"/>
                  <a:gd name="T78" fmla="*/ 976 w 1549"/>
                  <a:gd name="T79" fmla="*/ 1581 h 1605"/>
                  <a:gd name="T80" fmla="*/ 908 w 1549"/>
                  <a:gd name="T81" fmla="*/ 1605 h 1605"/>
                  <a:gd name="T82" fmla="*/ 594 w 1549"/>
                  <a:gd name="T83" fmla="*/ 1594 h 1605"/>
                  <a:gd name="T84" fmla="*/ 543 w 1549"/>
                  <a:gd name="T85" fmla="*/ 1544 h 1605"/>
                  <a:gd name="T86" fmla="*/ 532 w 1549"/>
                  <a:gd name="T87" fmla="*/ 1383 h 1605"/>
                  <a:gd name="T88" fmla="*/ 429 w 1549"/>
                  <a:gd name="T89" fmla="*/ 1325 h 1605"/>
                  <a:gd name="T90" fmla="*/ 284 w 1549"/>
                  <a:gd name="T91" fmla="*/ 1330 h 1605"/>
                  <a:gd name="T92" fmla="*/ 305 w 1549"/>
                  <a:gd name="T93" fmla="*/ 1253 h 1605"/>
                  <a:gd name="T94" fmla="*/ 339 w 1549"/>
                  <a:gd name="T95" fmla="*/ 1157 h 1605"/>
                  <a:gd name="T96" fmla="*/ 333 w 1549"/>
                  <a:gd name="T97" fmla="*/ 1058 h 1605"/>
                  <a:gd name="T98" fmla="*/ 202 w 1549"/>
                  <a:gd name="T99" fmla="*/ 812 h 1605"/>
                  <a:gd name="T100" fmla="*/ 151 w 1549"/>
                  <a:gd name="T101" fmla="*/ 752 h 1605"/>
                  <a:gd name="T102" fmla="*/ 36 w 1549"/>
                  <a:gd name="T103" fmla="*/ 654 h 1605"/>
                  <a:gd name="T104" fmla="*/ 3 w 1549"/>
                  <a:gd name="T105" fmla="*/ 600 h 1605"/>
                  <a:gd name="T106" fmla="*/ 5 w 1549"/>
                  <a:gd name="T107" fmla="*/ 538 h 1605"/>
                  <a:gd name="T108" fmla="*/ 160 w 1549"/>
                  <a:gd name="T109" fmla="*/ 269 h 1605"/>
                  <a:gd name="T110" fmla="*/ 214 w 1549"/>
                  <a:gd name="T111" fmla="*/ 236 h 1605"/>
                  <a:gd name="T112" fmla="*/ 261 w 1549"/>
                  <a:gd name="T113" fmla="*/ 234 h 1605"/>
                  <a:gd name="T114" fmla="*/ 396 w 1549"/>
                  <a:gd name="T115" fmla="*/ 304 h 1605"/>
                  <a:gd name="T116" fmla="*/ 496 w 1549"/>
                  <a:gd name="T117" fmla="*/ 240 h 1605"/>
                  <a:gd name="T118" fmla="*/ 535 w 1549"/>
                  <a:gd name="T119" fmla="*/ 85 h 1605"/>
                  <a:gd name="T120" fmla="*/ 573 w 1549"/>
                  <a:gd name="T121" fmla="*/ 24 h 1605"/>
                  <a:gd name="T122" fmla="*/ 641 w 1549"/>
                  <a:gd name="T123" fmla="*/ 0 h 16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549" h="1605">
                    <a:moveTo>
                      <a:pt x="774" y="405"/>
                    </a:moveTo>
                    <a:lnTo>
                      <a:pt x="725" y="408"/>
                    </a:lnTo>
                    <a:lnTo>
                      <a:pt x="677" y="417"/>
                    </a:lnTo>
                    <a:lnTo>
                      <a:pt x="631" y="433"/>
                    </a:lnTo>
                    <a:lnTo>
                      <a:pt x="588" y="452"/>
                    </a:lnTo>
                    <a:lnTo>
                      <a:pt x="548" y="477"/>
                    </a:lnTo>
                    <a:lnTo>
                      <a:pt x="511" y="505"/>
                    </a:lnTo>
                    <a:lnTo>
                      <a:pt x="478" y="539"/>
                    </a:lnTo>
                    <a:lnTo>
                      <a:pt x="449" y="576"/>
                    </a:lnTo>
                    <a:lnTo>
                      <a:pt x="424" y="616"/>
                    </a:lnTo>
                    <a:lnTo>
                      <a:pt x="404" y="660"/>
                    </a:lnTo>
                    <a:lnTo>
                      <a:pt x="390" y="705"/>
                    </a:lnTo>
                    <a:lnTo>
                      <a:pt x="381" y="753"/>
                    </a:lnTo>
                    <a:lnTo>
                      <a:pt x="378" y="803"/>
                    </a:lnTo>
                    <a:lnTo>
                      <a:pt x="381" y="853"/>
                    </a:lnTo>
                    <a:lnTo>
                      <a:pt x="390" y="900"/>
                    </a:lnTo>
                    <a:lnTo>
                      <a:pt x="404" y="947"/>
                    </a:lnTo>
                    <a:lnTo>
                      <a:pt x="424" y="990"/>
                    </a:lnTo>
                    <a:lnTo>
                      <a:pt x="449" y="1030"/>
                    </a:lnTo>
                    <a:lnTo>
                      <a:pt x="478" y="1067"/>
                    </a:lnTo>
                    <a:lnTo>
                      <a:pt x="511" y="1100"/>
                    </a:lnTo>
                    <a:lnTo>
                      <a:pt x="548" y="1130"/>
                    </a:lnTo>
                    <a:lnTo>
                      <a:pt x="588" y="1154"/>
                    </a:lnTo>
                    <a:lnTo>
                      <a:pt x="631" y="1174"/>
                    </a:lnTo>
                    <a:lnTo>
                      <a:pt x="677" y="1188"/>
                    </a:lnTo>
                    <a:lnTo>
                      <a:pt x="725" y="1197"/>
                    </a:lnTo>
                    <a:lnTo>
                      <a:pt x="774" y="1200"/>
                    </a:lnTo>
                    <a:lnTo>
                      <a:pt x="824" y="1197"/>
                    </a:lnTo>
                    <a:lnTo>
                      <a:pt x="872" y="1188"/>
                    </a:lnTo>
                    <a:lnTo>
                      <a:pt x="918" y="1174"/>
                    </a:lnTo>
                    <a:lnTo>
                      <a:pt x="961" y="1154"/>
                    </a:lnTo>
                    <a:lnTo>
                      <a:pt x="1001" y="1130"/>
                    </a:lnTo>
                    <a:lnTo>
                      <a:pt x="1038" y="1100"/>
                    </a:lnTo>
                    <a:lnTo>
                      <a:pt x="1071" y="1067"/>
                    </a:lnTo>
                    <a:lnTo>
                      <a:pt x="1100" y="1030"/>
                    </a:lnTo>
                    <a:lnTo>
                      <a:pt x="1124" y="990"/>
                    </a:lnTo>
                    <a:lnTo>
                      <a:pt x="1145" y="947"/>
                    </a:lnTo>
                    <a:lnTo>
                      <a:pt x="1159" y="900"/>
                    </a:lnTo>
                    <a:lnTo>
                      <a:pt x="1168" y="853"/>
                    </a:lnTo>
                    <a:lnTo>
                      <a:pt x="1172" y="803"/>
                    </a:lnTo>
                    <a:lnTo>
                      <a:pt x="1168" y="753"/>
                    </a:lnTo>
                    <a:lnTo>
                      <a:pt x="1159" y="705"/>
                    </a:lnTo>
                    <a:lnTo>
                      <a:pt x="1145" y="660"/>
                    </a:lnTo>
                    <a:lnTo>
                      <a:pt x="1124" y="616"/>
                    </a:lnTo>
                    <a:lnTo>
                      <a:pt x="1100" y="576"/>
                    </a:lnTo>
                    <a:lnTo>
                      <a:pt x="1071" y="539"/>
                    </a:lnTo>
                    <a:lnTo>
                      <a:pt x="1038" y="505"/>
                    </a:lnTo>
                    <a:lnTo>
                      <a:pt x="1001" y="477"/>
                    </a:lnTo>
                    <a:lnTo>
                      <a:pt x="961" y="452"/>
                    </a:lnTo>
                    <a:lnTo>
                      <a:pt x="918" y="433"/>
                    </a:lnTo>
                    <a:lnTo>
                      <a:pt x="872" y="417"/>
                    </a:lnTo>
                    <a:lnTo>
                      <a:pt x="824" y="408"/>
                    </a:lnTo>
                    <a:lnTo>
                      <a:pt x="774" y="405"/>
                    </a:lnTo>
                    <a:close/>
                    <a:moveTo>
                      <a:pt x="641" y="0"/>
                    </a:moveTo>
                    <a:lnTo>
                      <a:pt x="908" y="0"/>
                    </a:lnTo>
                    <a:lnTo>
                      <a:pt x="933" y="3"/>
                    </a:lnTo>
                    <a:lnTo>
                      <a:pt x="955" y="11"/>
                    </a:lnTo>
                    <a:lnTo>
                      <a:pt x="976" y="24"/>
                    </a:lnTo>
                    <a:lnTo>
                      <a:pt x="992" y="42"/>
                    </a:lnTo>
                    <a:lnTo>
                      <a:pt x="1005" y="62"/>
                    </a:lnTo>
                    <a:lnTo>
                      <a:pt x="1013" y="85"/>
                    </a:lnTo>
                    <a:lnTo>
                      <a:pt x="1016" y="110"/>
                    </a:lnTo>
                    <a:lnTo>
                      <a:pt x="1016" y="223"/>
                    </a:lnTo>
                    <a:lnTo>
                      <a:pt x="1053" y="240"/>
                    </a:lnTo>
                    <a:lnTo>
                      <a:pt x="1087" y="259"/>
                    </a:lnTo>
                    <a:lnTo>
                      <a:pt x="1120" y="281"/>
                    </a:lnTo>
                    <a:lnTo>
                      <a:pt x="1153" y="304"/>
                    </a:lnTo>
                    <a:lnTo>
                      <a:pt x="1252" y="247"/>
                    </a:lnTo>
                    <a:lnTo>
                      <a:pt x="1270" y="239"/>
                    </a:lnTo>
                    <a:lnTo>
                      <a:pt x="1289" y="234"/>
                    </a:lnTo>
                    <a:lnTo>
                      <a:pt x="1307" y="232"/>
                    </a:lnTo>
                    <a:lnTo>
                      <a:pt x="1329" y="234"/>
                    </a:lnTo>
                    <a:lnTo>
                      <a:pt x="1351" y="241"/>
                    </a:lnTo>
                    <a:lnTo>
                      <a:pt x="1370" y="252"/>
                    </a:lnTo>
                    <a:lnTo>
                      <a:pt x="1388" y="267"/>
                    </a:lnTo>
                    <a:lnTo>
                      <a:pt x="1402" y="286"/>
                    </a:lnTo>
                    <a:lnTo>
                      <a:pt x="1535" y="517"/>
                    </a:lnTo>
                    <a:lnTo>
                      <a:pt x="1544" y="537"/>
                    </a:lnTo>
                    <a:lnTo>
                      <a:pt x="1548" y="558"/>
                    </a:lnTo>
                    <a:lnTo>
                      <a:pt x="1549" y="579"/>
                    </a:lnTo>
                    <a:lnTo>
                      <a:pt x="1546" y="600"/>
                    </a:lnTo>
                    <a:lnTo>
                      <a:pt x="1538" y="620"/>
                    </a:lnTo>
                    <a:lnTo>
                      <a:pt x="1527" y="639"/>
                    </a:lnTo>
                    <a:lnTo>
                      <a:pt x="1513" y="654"/>
                    </a:lnTo>
                    <a:lnTo>
                      <a:pt x="1494" y="667"/>
                    </a:lnTo>
                    <a:lnTo>
                      <a:pt x="1395" y="724"/>
                    </a:lnTo>
                    <a:lnTo>
                      <a:pt x="1398" y="751"/>
                    </a:lnTo>
                    <a:lnTo>
                      <a:pt x="1401" y="777"/>
                    </a:lnTo>
                    <a:lnTo>
                      <a:pt x="1403" y="803"/>
                    </a:lnTo>
                    <a:lnTo>
                      <a:pt x="1401" y="829"/>
                    </a:lnTo>
                    <a:lnTo>
                      <a:pt x="1398" y="855"/>
                    </a:lnTo>
                    <a:lnTo>
                      <a:pt x="1395" y="881"/>
                    </a:lnTo>
                    <a:lnTo>
                      <a:pt x="1494" y="940"/>
                    </a:lnTo>
                    <a:lnTo>
                      <a:pt x="1513" y="952"/>
                    </a:lnTo>
                    <a:lnTo>
                      <a:pt x="1527" y="968"/>
                    </a:lnTo>
                    <a:lnTo>
                      <a:pt x="1538" y="986"/>
                    </a:lnTo>
                    <a:lnTo>
                      <a:pt x="1546" y="1005"/>
                    </a:lnTo>
                    <a:lnTo>
                      <a:pt x="1549" y="1026"/>
                    </a:lnTo>
                    <a:lnTo>
                      <a:pt x="1549" y="1048"/>
                    </a:lnTo>
                    <a:lnTo>
                      <a:pt x="1544" y="1069"/>
                    </a:lnTo>
                    <a:lnTo>
                      <a:pt x="1535" y="1089"/>
                    </a:lnTo>
                    <a:lnTo>
                      <a:pt x="1402" y="1319"/>
                    </a:lnTo>
                    <a:lnTo>
                      <a:pt x="1390" y="1337"/>
                    </a:lnTo>
                    <a:lnTo>
                      <a:pt x="1373" y="1352"/>
                    </a:lnTo>
                    <a:lnTo>
                      <a:pt x="1355" y="1363"/>
                    </a:lnTo>
                    <a:lnTo>
                      <a:pt x="1335" y="1371"/>
                    </a:lnTo>
                    <a:lnTo>
                      <a:pt x="1307" y="1374"/>
                    </a:lnTo>
                    <a:lnTo>
                      <a:pt x="1289" y="1373"/>
                    </a:lnTo>
                    <a:lnTo>
                      <a:pt x="1270" y="1368"/>
                    </a:lnTo>
                    <a:lnTo>
                      <a:pt x="1252" y="1360"/>
                    </a:lnTo>
                    <a:lnTo>
                      <a:pt x="1153" y="1302"/>
                    </a:lnTo>
                    <a:lnTo>
                      <a:pt x="1120" y="1325"/>
                    </a:lnTo>
                    <a:lnTo>
                      <a:pt x="1087" y="1347"/>
                    </a:lnTo>
                    <a:lnTo>
                      <a:pt x="1053" y="1366"/>
                    </a:lnTo>
                    <a:lnTo>
                      <a:pt x="1016" y="1383"/>
                    </a:lnTo>
                    <a:lnTo>
                      <a:pt x="1016" y="1496"/>
                    </a:lnTo>
                    <a:lnTo>
                      <a:pt x="1013" y="1520"/>
                    </a:lnTo>
                    <a:lnTo>
                      <a:pt x="1005" y="1544"/>
                    </a:lnTo>
                    <a:lnTo>
                      <a:pt x="992" y="1564"/>
                    </a:lnTo>
                    <a:lnTo>
                      <a:pt x="976" y="1581"/>
                    </a:lnTo>
                    <a:lnTo>
                      <a:pt x="955" y="1594"/>
                    </a:lnTo>
                    <a:lnTo>
                      <a:pt x="933" y="1602"/>
                    </a:lnTo>
                    <a:lnTo>
                      <a:pt x="908" y="1605"/>
                    </a:lnTo>
                    <a:lnTo>
                      <a:pt x="641" y="1605"/>
                    </a:lnTo>
                    <a:lnTo>
                      <a:pt x="616" y="1602"/>
                    </a:lnTo>
                    <a:lnTo>
                      <a:pt x="594" y="1594"/>
                    </a:lnTo>
                    <a:lnTo>
                      <a:pt x="573" y="1581"/>
                    </a:lnTo>
                    <a:lnTo>
                      <a:pt x="557" y="1564"/>
                    </a:lnTo>
                    <a:lnTo>
                      <a:pt x="543" y="1544"/>
                    </a:lnTo>
                    <a:lnTo>
                      <a:pt x="535" y="1520"/>
                    </a:lnTo>
                    <a:lnTo>
                      <a:pt x="532" y="1496"/>
                    </a:lnTo>
                    <a:lnTo>
                      <a:pt x="532" y="1383"/>
                    </a:lnTo>
                    <a:lnTo>
                      <a:pt x="496" y="1366"/>
                    </a:lnTo>
                    <a:lnTo>
                      <a:pt x="462" y="1347"/>
                    </a:lnTo>
                    <a:lnTo>
                      <a:pt x="429" y="1325"/>
                    </a:lnTo>
                    <a:lnTo>
                      <a:pt x="396" y="1302"/>
                    </a:lnTo>
                    <a:lnTo>
                      <a:pt x="302" y="1356"/>
                    </a:lnTo>
                    <a:lnTo>
                      <a:pt x="284" y="1330"/>
                    </a:lnTo>
                    <a:lnTo>
                      <a:pt x="263" y="1306"/>
                    </a:lnTo>
                    <a:lnTo>
                      <a:pt x="286" y="1281"/>
                    </a:lnTo>
                    <a:lnTo>
                      <a:pt x="305" y="1253"/>
                    </a:lnTo>
                    <a:lnTo>
                      <a:pt x="322" y="1222"/>
                    </a:lnTo>
                    <a:lnTo>
                      <a:pt x="333" y="1190"/>
                    </a:lnTo>
                    <a:lnTo>
                      <a:pt x="339" y="1157"/>
                    </a:lnTo>
                    <a:lnTo>
                      <a:pt x="342" y="1123"/>
                    </a:lnTo>
                    <a:lnTo>
                      <a:pt x="340" y="1090"/>
                    </a:lnTo>
                    <a:lnTo>
                      <a:pt x="333" y="1058"/>
                    </a:lnTo>
                    <a:lnTo>
                      <a:pt x="323" y="1026"/>
                    </a:lnTo>
                    <a:lnTo>
                      <a:pt x="308" y="996"/>
                    </a:lnTo>
                    <a:lnTo>
                      <a:pt x="202" y="812"/>
                    </a:lnTo>
                    <a:lnTo>
                      <a:pt x="187" y="790"/>
                    </a:lnTo>
                    <a:lnTo>
                      <a:pt x="170" y="770"/>
                    </a:lnTo>
                    <a:lnTo>
                      <a:pt x="151" y="752"/>
                    </a:lnTo>
                    <a:lnTo>
                      <a:pt x="154" y="724"/>
                    </a:lnTo>
                    <a:lnTo>
                      <a:pt x="54" y="667"/>
                    </a:lnTo>
                    <a:lnTo>
                      <a:pt x="36" y="654"/>
                    </a:lnTo>
                    <a:lnTo>
                      <a:pt x="22" y="638"/>
                    </a:lnTo>
                    <a:lnTo>
                      <a:pt x="11" y="619"/>
                    </a:lnTo>
                    <a:lnTo>
                      <a:pt x="3" y="600"/>
                    </a:lnTo>
                    <a:lnTo>
                      <a:pt x="0" y="579"/>
                    </a:lnTo>
                    <a:lnTo>
                      <a:pt x="0" y="558"/>
                    </a:lnTo>
                    <a:lnTo>
                      <a:pt x="5" y="538"/>
                    </a:lnTo>
                    <a:lnTo>
                      <a:pt x="14" y="517"/>
                    </a:lnTo>
                    <a:lnTo>
                      <a:pt x="147" y="286"/>
                    </a:lnTo>
                    <a:lnTo>
                      <a:pt x="160" y="269"/>
                    </a:lnTo>
                    <a:lnTo>
                      <a:pt x="175" y="255"/>
                    </a:lnTo>
                    <a:lnTo>
                      <a:pt x="194" y="243"/>
                    </a:lnTo>
                    <a:lnTo>
                      <a:pt x="214" y="236"/>
                    </a:lnTo>
                    <a:lnTo>
                      <a:pt x="228" y="233"/>
                    </a:lnTo>
                    <a:lnTo>
                      <a:pt x="242" y="232"/>
                    </a:lnTo>
                    <a:lnTo>
                      <a:pt x="261" y="234"/>
                    </a:lnTo>
                    <a:lnTo>
                      <a:pt x="279" y="239"/>
                    </a:lnTo>
                    <a:lnTo>
                      <a:pt x="296" y="247"/>
                    </a:lnTo>
                    <a:lnTo>
                      <a:pt x="396" y="304"/>
                    </a:lnTo>
                    <a:lnTo>
                      <a:pt x="429" y="281"/>
                    </a:lnTo>
                    <a:lnTo>
                      <a:pt x="462" y="259"/>
                    </a:lnTo>
                    <a:lnTo>
                      <a:pt x="496" y="240"/>
                    </a:lnTo>
                    <a:lnTo>
                      <a:pt x="532" y="223"/>
                    </a:lnTo>
                    <a:lnTo>
                      <a:pt x="532" y="110"/>
                    </a:lnTo>
                    <a:lnTo>
                      <a:pt x="535" y="85"/>
                    </a:lnTo>
                    <a:lnTo>
                      <a:pt x="543" y="62"/>
                    </a:lnTo>
                    <a:lnTo>
                      <a:pt x="557" y="42"/>
                    </a:lnTo>
                    <a:lnTo>
                      <a:pt x="573" y="24"/>
                    </a:lnTo>
                    <a:lnTo>
                      <a:pt x="594" y="11"/>
                    </a:lnTo>
                    <a:lnTo>
                      <a:pt x="616" y="3"/>
                    </a:lnTo>
                    <a:lnTo>
                      <a:pt x="64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61" name="Freeform 20">
                <a:extLst>
                  <a:ext uri="{FF2B5EF4-FFF2-40B4-BE49-F238E27FC236}">
                    <a16:creationId xmlns:a16="http://schemas.microsoft.com/office/drawing/2014/main" id="{184309CE-3715-45FA-B4BE-9A80964BD0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25713" y="1636713"/>
                <a:ext cx="244475" cy="252413"/>
              </a:xfrm>
              <a:custGeom>
                <a:avLst/>
                <a:gdLst>
                  <a:gd name="T0" fmla="*/ 539 w 1229"/>
                  <a:gd name="T1" fmla="*/ 409 h 1274"/>
                  <a:gd name="T2" fmla="*/ 446 w 1229"/>
                  <a:gd name="T3" fmla="*/ 467 h 1274"/>
                  <a:gd name="T4" fmla="*/ 387 w 1229"/>
                  <a:gd name="T5" fmla="*/ 561 h 1274"/>
                  <a:gd name="T6" fmla="*/ 378 w 1229"/>
                  <a:gd name="T7" fmla="*/ 676 h 1274"/>
                  <a:gd name="T8" fmla="*/ 422 w 1229"/>
                  <a:gd name="T9" fmla="*/ 778 h 1274"/>
                  <a:gd name="T10" fmla="*/ 504 w 1229"/>
                  <a:gd name="T11" fmla="*/ 849 h 1274"/>
                  <a:gd name="T12" fmla="*/ 614 w 1229"/>
                  <a:gd name="T13" fmla="*/ 876 h 1274"/>
                  <a:gd name="T14" fmla="*/ 725 w 1229"/>
                  <a:gd name="T15" fmla="*/ 849 h 1274"/>
                  <a:gd name="T16" fmla="*/ 808 w 1229"/>
                  <a:gd name="T17" fmla="*/ 778 h 1274"/>
                  <a:gd name="T18" fmla="*/ 851 w 1229"/>
                  <a:gd name="T19" fmla="*/ 676 h 1274"/>
                  <a:gd name="T20" fmla="*/ 842 w 1229"/>
                  <a:gd name="T21" fmla="*/ 561 h 1274"/>
                  <a:gd name="T22" fmla="*/ 785 w 1229"/>
                  <a:gd name="T23" fmla="*/ 467 h 1274"/>
                  <a:gd name="T24" fmla="*/ 691 w 1229"/>
                  <a:gd name="T25" fmla="*/ 409 h 1274"/>
                  <a:gd name="T26" fmla="*/ 509 w 1229"/>
                  <a:gd name="T27" fmla="*/ 0 h 1274"/>
                  <a:gd name="T28" fmla="*/ 764 w 1229"/>
                  <a:gd name="T29" fmla="*/ 11 h 1274"/>
                  <a:gd name="T30" fmla="*/ 804 w 1229"/>
                  <a:gd name="T31" fmla="*/ 64 h 1274"/>
                  <a:gd name="T32" fmla="*/ 845 w 1229"/>
                  <a:gd name="T33" fmla="*/ 194 h 1274"/>
                  <a:gd name="T34" fmla="*/ 994 w 1229"/>
                  <a:gd name="T35" fmla="*/ 195 h 1274"/>
                  <a:gd name="T36" fmla="*/ 1055 w 1229"/>
                  <a:gd name="T37" fmla="*/ 185 h 1274"/>
                  <a:gd name="T38" fmla="*/ 1101 w 1229"/>
                  <a:gd name="T39" fmla="*/ 211 h 1274"/>
                  <a:gd name="T40" fmla="*/ 1226 w 1229"/>
                  <a:gd name="T41" fmla="*/ 430 h 1274"/>
                  <a:gd name="T42" fmla="*/ 1220 w 1229"/>
                  <a:gd name="T43" fmla="*/ 492 h 1274"/>
                  <a:gd name="T44" fmla="*/ 1186 w 1229"/>
                  <a:gd name="T45" fmla="*/ 528 h 1274"/>
                  <a:gd name="T46" fmla="*/ 1112 w 1229"/>
                  <a:gd name="T47" fmla="*/ 636 h 1274"/>
                  <a:gd name="T48" fmla="*/ 1186 w 1229"/>
                  <a:gd name="T49" fmla="*/ 744 h 1274"/>
                  <a:gd name="T50" fmla="*/ 1224 w 1229"/>
                  <a:gd name="T51" fmla="*/ 788 h 1274"/>
                  <a:gd name="T52" fmla="*/ 1226 w 1229"/>
                  <a:gd name="T53" fmla="*/ 844 h 1274"/>
                  <a:gd name="T54" fmla="*/ 1102 w 1229"/>
                  <a:gd name="T55" fmla="*/ 1061 h 1274"/>
                  <a:gd name="T56" fmla="*/ 1060 w 1229"/>
                  <a:gd name="T57" fmla="*/ 1087 h 1274"/>
                  <a:gd name="T58" fmla="*/ 1008 w 1229"/>
                  <a:gd name="T59" fmla="*/ 1085 h 1274"/>
                  <a:gd name="T60" fmla="*/ 880 w 1229"/>
                  <a:gd name="T61" fmla="*/ 1056 h 1274"/>
                  <a:gd name="T62" fmla="*/ 807 w 1229"/>
                  <a:gd name="T63" fmla="*/ 1186 h 1274"/>
                  <a:gd name="T64" fmla="*/ 782 w 1229"/>
                  <a:gd name="T65" fmla="*/ 1247 h 1274"/>
                  <a:gd name="T66" fmla="*/ 720 w 1229"/>
                  <a:gd name="T67" fmla="*/ 1274 h 1274"/>
                  <a:gd name="T68" fmla="*/ 465 w 1229"/>
                  <a:gd name="T69" fmla="*/ 1262 h 1274"/>
                  <a:gd name="T70" fmla="*/ 426 w 1229"/>
                  <a:gd name="T71" fmla="*/ 1209 h 1274"/>
                  <a:gd name="T72" fmla="*/ 384 w 1229"/>
                  <a:gd name="T73" fmla="*/ 1079 h 1274"/>
                  <a:gd name="T74" fmla="*/ 235 w 1229"/>
                  <a:gd name="T75" fmla="*/ 1078 h 1274"/>
                  <a:gd name="T76" fmla="*/ 169 w 1229"/>
                  <a:gd name="T77" fmla="*/ 1087 h 1274"/>
                  <a:gd name="T78" fmla="*/ 127 w 1229"/>
                  <a:gd name="T79" fmla="*/ 1061 h 1274"/>
                  <a:gd name="T80" fmla="*/ 3 w 1229"/>
                  <a:gd name="T81" fmla="*/ 844 h 1274"/>
                  <a:gd name="T82" fmla="*/ 6 w 1229"/>
                  <a:gd name="T83" fmla="*/ 788 h 1274"/>
                  <a:gd name="T84" fmla="*/ 43 w 1229"/>
                  <a:gd name="T85" fmla="*/ 744 h 1274"/>
                  <a:gd name="T86" fmla="*/ 117 w 1229"/>
                  <a:gd name="T87" fmla="*/ 636 h 1274"/>
                  <a:gd name="T88" fmla="*/ 43 w 1229"/>
                  <a:gd name="T89" fmla="*/ 528 h 1274"/>
                  <a:gd name="T90" fmla="*/ 6 w 1229"/>
                  <a:gd name="T91" fmla="*/ 485 h 1274"/>
                  <a:gd name="T92" fmla="*/ 3 w 1229"/>
                  <a:gd name="T93" fmla="*/ 428 h 1274"/>
                  <a:gd name="T94" fmla="*/ 127 w 1229"/>
                  <a:gd name="T95" fmla="*/ 212 h 1274"/>
                  <a:gd name="T96" fmla="*/ 169 w 1229"/>
                  <a:gd name="T97" fmla="*/ 186 h 1274"/>
                  <a:gd name="T98" fmla="*/ 222 w 1229"/>
                  <a:gd name="T99" fmla="*/ 188 h 1274"/>
                  <a:gd name="T100" fmla="*/ 349 w 1229"/>
                  <a:gd name="T101" fmla="*/ 216 h 1274"/>
                  <a:gd name="T102" fmla="*/ 423 w 1229"/>
                  <a:gd name="T103" fmla="*/ 87 h 1274"/>
                  <a:gd name="T104" fmla="*/ 448 w 1229"/>
                  <a:gd name="T105" fmla="*/ 25 h 1274"/>
                  <a:gd name="T106" fmla="*/ 509 w 1229"/>
                  <a:gd name="T107" fmla="*/ 0 h 1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229" h="1274">
                    <a:moveTo>
                      <a:pt x="614" y="397"/>
                    </a:moveTo>
                    <a:lnTo>
                      <a:pt x="576" y="400"/>
                    </a:lnTo>
                    <a:lnTo>
                      <a:pt x="539" y="409"/>
                    </a:lnTo>
                    <a:lnTo>
                      <a:pt x="504" y="423"/>
                    </a:lnTo>
                    <a:lnTo>
                      <a:pt x="473" y="442"/>
                    </a:lnTo>
                    <a:lnTo>
                      <a:pt x="446" y="467"/>
                    </a:lnTo>
                    <a:lnTo>
                      <a:pt x="422" y="495"/>
                    </a:lnTo>
                    <a:lnTo>
                      <a:pt x="402" y="526"/>
                    </a:lnTo>
                    <a:lnTo>
                      <a:pt x="387" y="561"/>
                    </a:lnTo>
                    <a:lnTo>
                      <a:pt x="378" y="598"/>
                    </a:lnTo>
                    <a:lnTo>
                      <a:pt x="375" y="636"/>
                    </a:lnTo>
                    <a:lnTo>
                      <a:pt x="378" y="676"/>
                    </a:lnTo>
                    <a:lnTo>
                      <a:pt x="387" y="712"/>
                    </a:lnTo>
                    <a:lnTo>
                      <a:pt x="402" y="746"/>
                    </a:lnTo>
                    <a:lnTo>
                      <a:pt x="422" y="778"/>
                    </a:lnTo>
                    <a:lnTo>
                      <a:pt x="446" y="806"/>
                    </a:lnTo>
                    <a:lnTo>
                      <a:pt x="473" y="830"/>
                    </a:lnTo>
                    <a:lnTo>
                      <a:pt x="504" y="849"/>
                    </a:lnTo>
                    <a:lnTo>
                      <a:pt x="539" y="864"/>
                    </a:lnTo>
                    <a:lnTo>
                      <a:pt x="576" y="873"/>
                    </a:lnTo>
                    <a:lnTo>
                      <a:pt x="614" y="876"/>
                    </a:lnTo>
                    <a:lnTo>
                      <a:pt x="654" y="873"/>
                    </a:lnTo>
                    <a:lnTo>
                      <a:pt x="691" y="864"/>
                    </a:lnTo>
                    <a:lnTo>
                      <a:pt x="725" y="849"/>
                    </a:lnTo>
                    <a:lnTo>
                      <a:pt x="756" y="830"/>
                    </a:lnTo>
                    <a:lnTo>
                      <a:pt x="785" y="806"/>
                    </a:lnTo>
                    <a:lnTo>
                      <a:pt x="808" y="778"/>
                    </a:lnTo>
                    <a:lnTo>
                      <a:pt x="828" y="746"/>
                    </a:lnTo>
                    <a:lnTo>
                      <a:pt x="842" y="712"/>
                    </a:lnTo>
                    <a:lnTo>
                      <a:pt x="851" y="676"/>
                    </a:lnTo>
                    <a:lnTo>
                      <a:pt x="854" y="636"/>
                    </a:lnTo>
                    <a:lnTo>
                      <a:pt x="851" y="598"/>
                    </a:lnTo>
                    <a:lnTo>
                      <a:pt x="842" y="561"/>
                    </a:lnTo>
                    <a:lnTo>
                      <a:pt x="828" y="526"/>
                    </a:lnTo>
                    <a:lnTo>
                      <a:pt x="808" y="495"/>
                    </a:lnTo>
                    <a:lnTo>
                      <a:pt x="785" y="467"/>
                    </a:lnTo>
                    <a:lnTo>
                      <a:pt x="756" y="442"/>
                    </a:lnTo>
                    <a:lnTo>
                      <a:pt x="725" y="423"/>
                    </a:lnTo>
                    <a:lnTo>
                      <a:pt x="691" y="409"/>
                    </a:lnTo>
                    <a:lnTo>
                      <a:pt x="654" y="400"/>
                    </a:lnTo>
                    <a:lnTo>
                      <a:pt x="614" y="397"/>
                    </a:lnTo>
                    <a:close/>
                    <a:moveTo>
                      <a:pt x="509" y="0"/>
                    </a:moveTo>
                    <a:lnTo>
                      <a:pt x="720" y="0"/>
                    </a:lnTo>
                    <a:lnTo>
                      <a:pt x="743" y="3"/>
                    </a:lnTo>
                    <a:lnTo>
                      <a:pt x="764" y="11"/>
                    </a:lnTo>
                    <a:lnTo>
                      <a:pt x="782" y="25"/>
                    </a:lnTo>
                    <a:lnTo>
                      <a:pt x="795" y="42"/>
                    </a:lnTo>
                    <a:lnTo>
                      <a:pt x="804" y="64"/>
                    </a:lnTo>
                    <a:lnTo>
                      <a:pt x="807" y="87"/>
                    </a:lnTo>
                    <a:lnTo>
                      <a:pt x="807" y="176"/>
                    </a:lnTo>
                    <a:lnTo>
                      <a:pt x="845" y="194"/>
                    </a:lnTo>
                    <a:lnTo>
                      <a:pt x="880" y="216"/>
                    </a:lnTo>
                    <a:lnTo>
                      <a:pt x="915" y="240"/>
                    </a:lnTo>
                    <a:lnTo>
                      <a:pt x="994" y="195"/>
                    </a:lnTo>
                    <a:lnTo>
                      <a:pt x="1016" y="186"/>
                    </a:lnTo>
                    <a:lnTo>
                      <a:pt x="1038" y="183"/>
                    </a:lnTo>
                    <a:lnTo>
                      <a:pt x="1055" y="185"/>
                    </a:lnTo>
                    <a:lnTo>
                      <a:pt x="1072" y="190"/>
                    </a:lnTo>
                    <a:lnTo>
                      <a:pt x="1088" y="199"/>
                    </a:lnTo>
                    <a:lnTo>
                      <a:pt x="1101" y="211"/>
                    </a:lnTo>
                    <a:lnTo>
                      <a:pt x="1112" y="226"/>
                    </a:lnTo>
                    <a:lnTo>
                      <a:pt x="1218" y="409"/>
                    </a:lnTo>
                    <a:lnTo>
                      <a:pt x="1226" y="430"/>
                    </a:lnTo>
                    <a:lnTo>
                      <a:pt x="1229" y="452"/>
                    </a:lnTo>
                    <a:lnTo>
                      <a:pt x="1227" y="476"/>
                    </a:lnTo>
                    <a:lnTo>
                      <a:pt x="1220" y="492"/>
                    </a:lnTo>
                    <a:lnTo>
                      <a:pt x="1212" y="506"/>
                    </a:lnTo>
                    <a:lnTo>
                      <a:pt x="1200" y="518"/>
                    </a:lnTo>
                    <a:lnTo>
                      <a:pt x="1186" y="528"/>
                    </a:lnTo>
                    <a:lnTo>
                      <a:pt x="1106" y="575"/>
                    </a:lnTo>
                    <a:lnTo>
                      <a:pt x="1110" y="605"/>
                    </a:lnTo>
                    <a:lnTo>
                      <a:pt x="1112" y="636"/>
                    </a:lnTo>
                    <a:lnTo>
                      <a:pt x="1110" y="668"/>
                    </a:lnTo>
                    <a:lnTo>
                      <a:pt x="1106" y="698"/>
                    </a:lnTo>
                    <a:lnTo>
                      <a:pt x="1186" y="744"/>
                    </a:lnTo>
                    <a:lnTo>
                      <a:pt x="1202" y="756"/>
                    </a:lnTo>
                    <a:lnTo>
                      <a:pt x="1215" y="772"/>
                    </a:lnTo>
                    <a:lnTo>
                      <a:pt x="1224" y="788"/>
                    </a:lnTo>
                    <a:lnTo>
                      <a:pt x="1228" y="807"/>
                    </a:lnTo>
                    <a:lnTo>
                      <a:pt x="1229" y="826"/>
                    </a:lnTo>
                    <a:lnTo>
                      <a:pt x="1226" y="844"/>
                    </a:lnTo>
                    <a:lnTo>
                      <a:pt x="1218" y="864"/>
                    </a:lnTo>
                    <a:lnTo>
                      <a:pt x="1112" y="1046"/>
                    </a:lnTo>
                    <a:lnTo>
                      <a:pt x="1102" y="1061"/>
                    </a:lnTo>
                    <a:lnTo>
                      <a:pt x="1090" y="1072"/>
                    </a:lnTo>
                    <a:lnTo>
                      <a:pt x="1076" y="1081"/>
                    </a:lnTo>
                    <a:lnTo>
                      <a:pt x="1060" y="1087"/>
                    </a:lnTo>
                    <a:lnTo>
                      <a:pt x="1038" y="1090"/>
                    </a:lnTo>
                    <a:lnTo>
                      <a:pt x="1023" y="1089"/>
                    </a:lnTo>
                    <a:lnTo>
                      <a:pt x="1008" y="1085"/>
                    </a:lnTo>
                    <a:lnTo>
                      <a:pt x="994" y="1078"/>
                    </a:lnTo>
                    <a:lnTo>
                      <a:pt x="915" y="1032"/>
                    </a:lnTo>
                    <a:lnTo>
                      <a:pt x="880" y="1056"/>
                    </a:lnTo>
                    <a:lnTo>
                      <a:pt x="845" y="1079"/>
                    </a:lnTo>
                    <a:lnTo>
                      <a:pt x="807" y="1097"/>
                    </a:lnTo>
                    <a:lnTo>
                      <a:pt x="807" y="1186"/>
                    </a:lnTo>
                    <a:lnTo>
                      <a:pt x="804" y="1209"/>
                    </a:lnTo>
                    <a:lnTo>
                      <a:pt x="795" y="1230"/>
                    </a:lnTo>
                    <a:lnTo>
                      <a:pt x="782" y="1247"/>
                    </a:lnTo>
                    <a:lnTo>
                      <a:pt x="764" y="1262"/>
                    </a:lnTo>
                    <a:lnTo>
                      <a:pt x="743" y="1270"/>
                    </a:lnTo>
                    <a:lnTo>
                      <a:pt x="720" y="1274"/>
                    </a:lnTo>
                    <a:lnTo>
                      <a:pt x="509" y="1274"/>
                    </a:lnTo>
                    <a:lnTo>
                      <a:pt x="486" y="1270"/>
                    </a:lnTo>
                    <a:lnTo>
                      <a:pt x="465" y="1262"/>
                    </a:lnTo>
                    <a:lnTo>
                      <a:pt x="448" y="1247"/>
                    </a:lnTo>
                    <a:lnTo>
                      <a:pt x="435" y="1230"/>
                    </a:lnTo>
                    <a:lnTo>
                      <a:pt x="426" y="1209"/>
                    </a:lnTo>
                    <a:lnTo>
                      <a:pt x="423" y="1186"/>
                    </a:lnTo>
                    <a:lnTo>
                      <a:pt x="423" y="1097"/>
                    </a:lnTo>
                    <a:lnTo>
                      <a:pt x="384" y="1079"/>
                    </a:lnTo>
                    <a:lnTo>
                      <a:pt x="349" y="1056"/>
                    </a:lnTo>
                    <a:lnTo>
                      <a:pt x="315" y="1032"/>
                    </a:lnTo>
                    <a:lnTo>
                      <a:pt x="235" y="1078"/>
                    </a:lnTo>
                    <a:lnTo>
                      <a:pt x="215" y="1087"/>
                    </a:lnTo>
                    <a:lnTo>
                      <a:pt x="192" y="1090"/>
                    </a:lnTo>
                    <a:lnTo>
                      <a:pt x="169" y="1087"/>
                    </a:lnTo>
                    <a:lnTo>
                      <a:pt x="153" y="1081"/>
                    </a:lnTo>
                    <a:lnTo>
                      <a:pt x="139" y="1072"/>
                    </a:lnTo>
                    <a:lnTo>
                      <a:pt x="127" y="1061"/>
                    </a:lnTo>
                    <a:lnTo>
                      <a:pt x="117" y="1046"/>
                    </a:lnTo>
                    <a:lnTo>
                      <a:pt x="11" y="864"/>
                    </a:lnTo>
                    <a:lnTo>
                      <a:pt x="3" y="844"/>
                    </a:lnTo>
                    <a:lnTo>
                      <a:pt x="0" y="825"/>
                    </a:lnTo>
                    <a:lnTo>
                      <a:pt x="1" y="807"/>
                    </a:lnTo>
                    <a:lnTo>
                      <a:pt x="6" y="788"/>
                    </a:lnTo>
                    <a:lnTo>
                      <a:pt x="14" y="771"/>
                    </a:lnTo>
                    <a:lnTo>
                      <a:pt x="27" y="756"/>
                    </a:lnTo>
                    <a:lnTo>
                      <a:pt x="43" y="744"/>
                    </a:lnTo>
                    <a:lnTo>
                      <a:pt x="123" y="698"/>
                    </a:lnTo>
                    <a:lnTo>
                      <a:pt x="119" y="668"/>
                    </a:lnTo>
                    <a:lnTo>
                      <a:pt x="117" y="636"/>
                    </a:lnTo>
                    <a:lnTo>
                      <a:pt x="119" y="605"/>
                    </a:lnTo>
                    <a:lnTo>
                      <a:pt x="123" y="575"/>
                    </a:lnTo>
                    <a:lnTo>
                      <a:pt x="43" y="528"/>
                    </a:lnTo>
                    <a:lnTo>
                      <a:pt x="27" y="516"/>
                    </a:lnTo>
                    <a:lnTo>
                      <a:pt x="14" y="501"/>
                    </a:lnTo>
                    <a:lnTo>
                      <a:pt x="6" y="485"/>
                    </a:lnTo>
                    <a:lnTo>
                      <a:pt x="1" y="466"/>
                    </a:lnTo>
                    <a:lnTo>
                      <a:pt x="0" y="447"/>
                    </a:lnTo>
                    <a:lnTo>
                      <a:pt x="3" y="428"/>
                    </a:lnTo>
                    <a:lnTo>
                      <a:pt x="11" y="409"/>
                    </a:lnTo>
                    <a:lnTo>
                      <a:pt x="117" y="226"/>
                    </a:lnTo>
                    <a:lnTo>
                      <a:pt x="127" y="212"/>
                    </a:lnTo>
                    <a:lnTo>
                      <a:pt x="139" y="201"/>
                    </a:lnTo>
                    <a:lnTo>
                      <a:pt x="153" y="192"/>
                    </a:lnTo>
                    <a:lnTo>
                      <a:pt x="169" y="186"/>
                    </a:lnTo>
                    <a:lnTo>
                      <a:pt x="193" y="183"/>
                    </a:lnTo>
                    <a:lnTo>
                      <a:pt x="207" y="184"/>
                    </a:lnTo>
                    <a:lnTo>
                      <a:pt x="222" y="188"/>
                    </a:lnTo>
                    <a:lnTo>
                      <a:pt x="235" y="195"/>
                    </a:lnTo>
                    <a:lnTo>
                      <a:pt x="315" y="240"/>
                    </a:lnTo>
                    <a:lnTo>
                      <a:pt x="349" y="216"/>
                    </a:lnTo>
                    <a:lnTo>
                      <a:pt x="384" y="194"/>
                    </a:lnTo>
                    <a:lnTo>
                      <a:pt x="423" y="176"/>
                    </a:lnTo>
                    <a:lnTo>
                      <a:pt x="423" y="87"/>
                    </a:lnTo>
                    <a:lnTo>
                      <a:pt x="426" y="64"/>
                    </a:lnTo>
                    <a:lnTo>
                      <a:pt x="435" y="42"/>
                    </a:lnTo>
                    <a:lnTo>
                      <a:pt x="448" y="25"/>
                    </a:lnTo>
                    <a:lnTo>
                      <a:pt x="465" y="11"/>
                    </a:lnTo>
                    <a:lnTo>
                      <a:pt x="486" y="3"/>
                    </a:lnTo>
                    <a:lnTo>
                      <a:pt x="50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1D99E4EB-C049-47F3-A66A-DB466DF64BBB}"/>
                </a:ext>
              </a:extLst>
            </p:cNvPr>
            <p:cNvCxnSpPr>
              <a:cxnSpLocks/>
              <a:stCxn id="31" idx="3"/>
              <a:endCxn id="34" idx="1"/>
            </p:cNvCxnSpPr>
            <p:nvPr/>
          </p:nvCxnSpPr>
          <p:spPr>
            <a:xfrm>
              <a:off x="4127454" y="5872995"/>
              <a:ext cx="205603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966D22AD-7ECE-44E2-BDA4-EA46E0ADB0B7}"/>
              </a:ext>
            </a:extLst>
          </p:cNvPr>
          <p:cNvSpPr/>
          <p:nvPr/>
        </p:nvSpPr>
        <p:spPr>
          <a:xfrm>
            <a:off x="7535731" y="6288493"/>
            <a:ext cx="23257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maxResults=12 </a:t>
            </a:r>
          </a:p>
        </p:txBody>
      </p:sp>
    </p:spTree>
    <p:extLst>
      <p:ext uri="{BB962C8B-B14F-4D97-AF65-F5344CB8AC3E}">
        <p14:creationId xmlns:p14="http://schemas.microsoft.com/office/powerpoint/2010/main" val="160203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>
                <a:latin typeface="Segoe UI Symbol" panose="020B0502040204020203" pitchFamily="34" charset="0"/>
                <a:ea typeface="Segoe UI Symbol" panose="020B0502040204020203" pitchFamily="34" charset="0"/>
              </a:rPr>
              <a:pPr/>
              <a:t>11</a:t>
            </a:fld>
            <a:endParaRPr lang="fr-FR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/>
              <a:t>Réalisation de l’application</a:t>
            </a:r>
          </a:p>
        </p:txBody>
      </p:sp>
      <p:sp>
        <p:nvSpPr>
          <p:cNvPr id="33" name="/app/books">
            <a:extLst>
              <a:ext uri="{FF2B5EF4-FFF2-40B4-BE49-F238E27FC236}">
                <a16:creationId xmlns:a16="http://schemas.microsoft.com/office/drawing/2014/main" id="{AC17E113-7D45-4433-8EAA-18248B5DFC4F}"/>
              </a:ext>
            </a:extLst>
          </p:cNvPr>
          <p:cNvSpPr txBox="1">
            <a:spLocks/>
          </p:cNvSpPr>
          <p:nvPr/>
        </p:nvSpPr>
        <p:spPr>
          <a:xfrm>
            <a:off x="6367053" y="1507909"/>
            <a:ext cx="5824947" cy="4841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822960" rtl="0" eaLnBrk="1" latinLnBrk="0" hangingPunct="1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Ressource livre  accessible sur /app/books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C363EA7-BC6C-45BC-971A-0435E3E1406E}"/>
              </a:ext>
            </a:extLst>
          </p:cNvPr>
          <p:cNvGrpSpPr/>
          <p:nvPr/>
        </p:nvGrpSpPr>
        <p:grpSpPr>
          <a:xfrm>
            <a:off x="4933949" y="1943896"/>
            <a:ext cx="7998279" cy="4049159"/>
            <a:chOff x="4933949" y="1943896"/>
            <a:chExt cx="7998279" cy="4049159"/>
          </a:xfrm>
        </p:grpSpPr>
        <p:pic>
          <p:nvPicPr>
            <p:cNvPr id="38" name="Picture 48">
              <a:extLst>
                <a:ext uri="{FF2B5EF4-FFF2-40B4-BE49-F238E27FC236}">
                  <a16:creationId xmlns:a16="http://schemas.microsoft.com/office/drawing/2014/main" id="{0480A252-17C8-4E3E-AE7E-B710C6D44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949" y="1943896"/>
              <a:ext cx="7998279" cy="404915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9051B1-B84F-42C6-B877-10226C89AA1E}"/>
                </a:ext>
              </a:extLst>
            </p:cNvPr>
            <p:cNvSpPr/>
            <p:nvPr/>
          </p:nvSpPr>
          <p:spPr>
            <a:xfrm>
              <a:off x="5905006" y="2170386"/>
              <a:ext cx="6036514" cy="393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39" name="/app/books?id=123456">
              <a:extLst>
                <a:ext uri="{FF2B5EF4-FFF2-40B4-BE49-F238E27FC236}">
                  <a16:creationId xmlns:a16="http://schemas.microsoft.com/office/drawing/2014/main" id="{E0EA857C-52CD-4C4D-8550-691445E78FA8}"/>
                </a:ext>
              </a:extLst>
            </p:cNvPr>
            <p:cNvSpPr txBox="1"/>
            <p:nvPr/>
          </p:nvSpPr>
          <p:spPr>
            <a:xfrm>
              <a:off x="5942525" y="2182479"/>
              <a:ext cx="4726998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lang="fr-FR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https://book-exch.herokuapp.com</a:t>
              </a:r>
              <a:r>
                <a:rPr b="1" dirty="0">
                  <a:gradFill>
                    <a:gsLst>
                      <a:gs pos="0">
                        <a:srgbClr val="7665C2"/>
                      </a:gs>
                      <a:gs pos="100000">
                        <a:srgbClr val="116AB1"/>
                      </a:gs>
                    </a:gsLst>
                    <a:lin ang="19800000" scaled="0"/>
                  </a:gra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/app/books</a:t>
              </a:r>
            </a:p>
          </p:txBody>
        </p:sp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97C06115-9670-437F-8F29-00FB5A75E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94" y="1426507"/>
            <a:ext cx="613122" cy="484135"/>
          </a:xfrm>
          <a:prstGeom prst="rect">
            <a:avLst/>
          </a:prstGeom>
        </p:spPr>
      </p:pic>
      <p:grpSp>
        <p:nvGrpSpPr>
          <p:cNvPr id="42" name="Group 33">
            <a:extLst>
              <a:ext uri="{FF2B5EF4-FFF2-40B4-BE49-F238E27FC236}">
                <a16:creationId xmlns:a16="http://schemas.microsoft.com/office/drawing/2014/main" id="{BF7E0048-A780-41F2-897F-04D4B00201A3}"/>
              </a:ext>
            </a:extLst>
          </p:cNvPr>
          <p:cNvGrpSpPr/>
          <p:nvPr/>
        </p:nvGrpSpPr>
        <p:grpSpPr>
          <a:xfrm rot="21072861">
            <a:off x="221628" y="-536979"/>
            <a:ext cx="2561729" cy="2298724"/>
            <a:chOff x="8777288" y="1881188"/>
            <a:chExt cx="1773238" cy="1535113"/>
          </a:xfrm>
          <a:solidFill>
            <a:srgbClr val="8A82FC">
              <a:alpha val="10000"/>
            </a:srgbClr>
          </a:solidFill>
        </p:grpSpPr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3C4DBEB0-F32C-4C45-86A2-6E36A5DCE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1881188"/>
              <a:ext cx="1301750" cy="1535113"/>
            </a:xfrm>
            <a:custGeom>
              <a:avLst/>
              <a:gdLst>
                <a:gd name="T0" fmla="*/ 1636 w 2461"/>
                <a:gd name="T1" fmla="*/ 8 h 2901"/>
                <a:gd name="T2" fmla="*/ 1822 w 2461"/>
                <a:gd name="T3" fmla="*/ 56 h 2901"/>
                <a:gd name="T4" fmla="*/ 1994 w 2461"/>
                <a:gd name="T5" fmla="*/ 144 h 2901"/>
                <a:gd name="T6" fmla="*/ 2144 w 2461"/>
                <a:gd name="T7" fmla="*/ 269 h 2901"/>
                <a:gd name="T8" fmla="*/ 2266 w 2461"/>
                <a:gd name="T9" fmla="*/ 429 h 2901"/>
                <a:gd name="T10" fmla="*/ 2274 w 2461"/>
                <a:gd name="T11" fmla="*/ 439 h 2901"/>
                <a:gd name="T12" fmla="*/ 2347 w 2461"/>
                <a:gd name="T13" fmla="*/ 605 h 2901"/>
                <a:gd name="T14" fmla="*/ 2261 w 2461"/>
                <a:gd name="T15" fmla="*/ 720 h 2901"/>
                <a:gd name="T16" fmla="*/ 2156 w 2461"/>
                <a:gd name="T17" fmla="*/ 743 h 2901"/>
                <a:gd name="T18" fmla="*/ 2061 w 2461"/>
                <a:gd name="T19" fmla="*/ 805 h 2901"/>
                <a:gd name="T20" fmla="*/ 1956 w 2461"/>
                <a:gd name="T21" fmla="*/ 967 h 2901"/>
                <a:gd name="T22" fmla="*/ 1661 w 2461"/>
                <a:gd name="T23" fmla="*/ 1482 h 2901"/>
                <a:gd name="T24" fmla="*/ 1641 w 2461"/>
                <a:gd name="T25" fmla="*/ 1573 h 2901"/>
                <a:gd name="T26" fmla="*/ 1643 w 2461"/>
                <a:gd name="T27" fmla="*/ 1642 h 2901"/>
                <a:gd name="T28" fmla="*/ 1674 w 2461"/>
                <a:gd name="T29" fmla="*/ 1738 h 2901"/>
                <a:gd name="T30" fmla="*/ 2061 w 2461"/>
                <a:gd name="T31" fmla="*/ 2386 h 2901"/>
                <a:gd name="T32" fmla="*/ 2156 w 2461"/>
                <a:gd name="T33" fmla="*/ 2448 h 2901"/>
                <a:gd name="T34" fmla="*/ 2261 w 2461"/>
                <a:gd name="T35" fmla="*/ 2473 h 2901"/>
                <a:gd name="T36" fmla="*/ 2461 w 2461"/>
                <a:gd name="T37" fmla="*/ 2519 h 2901"/>
                <a:gd name="T38" fmla="*/ 2438 w 2461"/>
                <a:gd name="T39" fmla="*/ 2585 h 2901"/>
                <a:gd name="T40" fmla="*/ 2313 w 2461"/>
                <a:gd name="T41" fmla="*/ 2668 h 2901"/>
                <a:gd name="T42" fmla="*/ 1917 w 2461"/>
                <a:gd name="T43" fmla="*/ 2894 h 2901"/>
                <a:gd name="T44" fmla="*/ 1847 w 2461"/>
                <a:gd name="T45" fmla="*/ 2896 h 2901"/>
                <a:gd name="T46" fmla="*/ 1788 w 2461"/>
                <a:gd name="T47" fmla="*/ 2860 h 2901"/>
                <a:gd name="T48" fmla="*/ 1355 w 2461"/>
                <a:gd name="T49" fmla="*/ 2115 h 2901"/>
                <a:gd name="T50" fmla="*/ 1304 w 2461"/>
                <a:gd name="T51" fmla="*/ 2061 h 2901"/>
                <a:gd name="T52" fmla="*/ 1247 w 2461"/>
                <a:gd name="T53" fmla="*/ 2044 h 2901"/>
                <a:gd name="T54" fmla="*/ 1230 w 2461"/>
                <a:gd name="T55" fmla="*/ 2048 h 2901"/>
                <a:gd name="T56" fmla="*/ 1225 w 2461"/>
                <a:gd name="T57" fmla="*/ 2050 h 2901"/>
                <a:gd name="T58" fmla="*/ 1101 w 2461"/>
                <a:gd name="T59" fmla="*/ 2093 h 2901"/>
                <a:gd name="T60" fmla="*/ 912 w 2461"/>
                <a:gd name="T61" fmla="*/ 2122 h 2901"/>
                <a:gd name="T62" fmla="*/ 724 w 2461"/>
                <a:gd name="T63" fmla="*/ 2109 h 2901"/>
                <a:gd name="T64" fmla="*/ 545 w 2461"/>
                <a:gd name="T65" fmla="*/ 2057 h 2901"/>
                <a:gd name="T66" fmla="*/ 379 w 2461"/>
                <a:gd name="T67" fmla="*/ 1968 h 2901"/>
                <a:gd name="T68" fmla="*/ 235 w 2461"/>
                <a:gd name="T69" fmla="*/ 1843 h 2901"/>
                <a:gd name="T70" fmla="*/ 117 w 2461"/>
                <a:gd name="T71" fmla="*/ 1684 h 2901"/>
                <a:gd name="T72" fmla="*/ 112 w 2461"/>
                <a:gd name="T73" fmla="*/ 1675 h 2901"/>
                <a:gd name="T74" fmla="*/ 33 w 2461"/>
                <a:gd name="T75" fmla="*/ 1484 h 2901"/>
                <a:gd name="T76" fmla="*/ 1 w 2461"/>
                <a:gd name="T77" fmla="*/ 1287 h 2901"/>
                <a:gd name="T78" fmla="*/ 14 w 2461"/>
                <a:gd name="T79" fmla="*/ 1090 h 2901"/>
                <a:gd name="T80" fmla="*/ 70 w 2461"/>
                <a:gd name="T81" fmla="*/ 902 h 2901"/>
                <a:gd name="T82" fmla="*/ 161 w 2461"/>
                <a:gd name="T83" fmla="*/ 739 h 2901"/>
                <a:gd name="T84" fmla="*/ 287 w 2461"/>
                <a:gd name="T85" fmla="*/ 597 h 2901"/>
                <a:gd name="T86" fmla="*/ 392 w 2461"/>
                <a:gd name="T87" fmla="*/ 515 h 2901"/>
                <a:gd name="T88" fmla="*/ 411 w 2461"/>
                <a:gd name="T89" fmla="*/ 506 h 2901"/>
                <a:gd name="T90" fmla="*/ 457 w 2461"/>
                <a:gd name="T91" fmla="*/ 522 h 2901"/>
                <a:gd name="T92" fmla="*/ 845 w 2461"/>
                <a:gd name="T93" fmla="*/ 1186 h 2901"/>
                <a:gd name="T94" fmla="*/ 896 w 2461"/>
                <a:gd name="T95" fmla="*/ 1212 h 2901"/>
                <a:gd name="T96" fmla="*/ 953 w 2461"/>
                <a:gd name="T97" fmla="*/ 1201 h 2901"/>
                <a:gd name="T98" fmla="*/ 1454 w 2461"/>
                <a:gd name="T99" fmla="*/ 909 h 2901"/>
                <a:gd name="T100" fmla="*/ 1480 w 2461"/>
                <a:gd name="T101" fmla="*/ 858 h 2901"/>
                <a:gd name="T102" fmla="*/ 1469 w 2461"/>
                <a:gd name="T103" fmla="*/ 800 h 2901"/>
                <a:gd name="T104" fmla="*/ 1098 w 2461"/>
                <a:gd name="T105" fmla="*/ 155 h 2901"/>
                <a:gd name="T106" fmla="*/ 1101 w 2461"/>
                <a:gd name="T107" fmla="*/ 113 h 2901"/>
                <a:gd name="T108" fmla="*/ 1122 w 2461"/>
                <a:gd name="T109" fmla="*/ 92 h 2901"/>
                <a:gd name="T110" fmla="*/ 1251 w 2461"/>
                <a:gd name="T111" fmla="*/ 40 h 2901"/>
                <a:gd name="T112" fmla="*/ 1443 w 2461"/>
                <a:gd name="T113" fmla="*/ 3 h 2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1" h="2901">
                  <a:moveTo>
                    <a:pt x="1508" y="0"/>
                  </a:moveTo>
                  <a:lnTo>
                    <a:pt x="1572" y="2"/>
                  </a:lnTo>
                  <a:lnTo>
                    <a:pt x="1636" y="8"/>
                  </a:lnTo>
                  <a:lnTo>
                    <a:pt x="1699" y="20"/>
                  </a:lnTo>
                  <a:lnTo>
                    <a:pt x="1762" y="36"/>
                  </a:lnTo>
                  <a:lnTo>
                    <a:pt x="1822" y="56"/>
                  </a:lnTo>
                  <a:lnTo>
                    <a:pt x="1881" y="81"/>
                  </a:lnTo>
                  <a:lnTo>
                    <a:pt x="1939" y="110"/>
                  </a:lnTo>
                  <a:lnTo>
                    <a:pt x="1994" y="144"/>
                  </a:lnTo>
                  <a:lnTo>
                    <a:pt x="2047" y="181"/>
                  </a:lnTo>
                  <a:lnTo>
                    <a:pt x="2097" y="223"/>
                  </a:lnTo>
                  <a:lnTo>
                    <a:pt x="2144" y="269"/>
                  </a:lnTo>
                  <a:lnTo>
                    <a:pt x="2189" y="319"/>
                  </a:lnTo>
                  <a:lnTo>
                    <a:pt x="2230" y="372"/>
                  </a:lnTo>
                  <a:lnTo>
                    <a:pt x="2266" y="429"/>
                  </a:lnTo>
                  <a:lnTo>
                    <a:pt x="2268" y="433"/>
                  </a:lnTo>
                  <a:lnTo>
                    <a:pt x="2272" y="436"/>
                  </a:lnTo>
                  <a:lnTo>
                    <a:pt x="2274" y="439"/>
                  </a:lnTo>
                  <a:lnTo>
                    <a:pt x="2302" y="493"/>
                  </a:lnTo>
                  <a:lnTo>
                    <a:pt x="2327" y="549"/>
                  </a:lnTo>
                  <a:lnTo>
                    <a:pt x="2347" y="605"/>
                  </a:lnTo>
                  <a:lnTo>
                    <a:pt x="2363" y="661"/>
                  </a:lnTo>
                  <a:lnTo>
                    <a:pt x="2376" y="720"/>
                  </a:lnTo>
                  <a:lnTo>
                    <a:pt x="2261" y="720"/>
                  </a:lnTo>
                  <a:lnTo>
                    <a:pt x="2227" y="722"/>
                  </a:lnTo>
                  <a:lnTo>
                    <a:pt x="2191" y="731"/>
                  </a:lnTo>
                  <a:lnTo>
                    <a:pt x="2156" y="743"/>
                  </a:lnTo>
                  <a:lnTo>
                    <a:pt x="2122" y="760"/>
                  </a:lnTo>
                  <a:lnTo>
                    <a:pt x="2090" y="782"/>
                  </a:lnTo>
                  <a:lnTo>
                    <a:pt x="2061" y="805"/>
                  </a:lnTo>
                  <a:lnTo>
                    <a:pt x="2037" y="832"/>
                  </a:lnTo>
                  <a:lnTo>
                    <a:pt x="2018" y="860"/>
                  </a:lnTo>
                  <a:lnTo>
                    <a:pt x="1956" y="967"/>
                  </a:lnTo>
                  <a:lnTo>
                    <a:pt x="1878" y="1102"/>
                  </a:lnTo>
                  <a:lnTo>
                    <a:pt x="1674" y="1456"/>
                  </a:lnTo>
                  <a:lnTo>
                    <a:pt x="1661" y="1482"/>
                  </a:lnTo>
                  <a:lnTo>
                    <a:pt x="1651" y="1511"/>
                  </a:lnTo>
                  <a:lnTo>
                    <a:pt x="1644" y="1541"/>
                  </a:lnTo>
                  <a:lnTo>
                    <a:pt x="1641" y="1573"/>
                  </a:lnTo>
                  <a:lnTo>
                    <a:pt x="1640" y="1605"/>
                  </a:lnTo>
                  <a:lnTo>
                    <a:pt x="1640" y="1606"/>
                  </a:lnTo>
                  <a:lnTo>
                    <a:pt x="1643" y="1642"/>
                  </a:lnTo>
                  <a:lnTo>
                    <a:pt x="1649" y="1677"/>
                  </a:lnTo>
                  <a:lnTo>
                    <a:pt x="1660" y="1709"/>
                  </a:lnTo>
                  <a:lnTo>
                    <a:pt x="1674" y="1738"/>
                  </a:lnTo>
                  <a:lnTo>
                    <a:pt x="2018" y="2332"/>
                  </a:lnTo>
                  <a:lnTo>
                    <a:pt x="2037" y="2360"/>
                  </a:lnTo>
                  <a:lnTo>
                    <a:pt x="2061" y="2386"/>
                  </a:lnTo>
                  <a:lnTo>
                    <a:pt x="2090" y="2411"/>
                  </a:lnTo>
                  <a:lnTo>
                    <a:pt x="2122" y="2431"/>
                  </a:lnTo>
                  <a:lnTo>
                    <a:pt x="2156" y="2448"/>
                  </a:lnTo>
                  <a:lnTo>
                    <a:pt x="2191" y="2462"/>
                  </a:lnTo>
                  <a:lnTo>
                    <a:pt x="2227" y="2470"/>
                  </a:lnTo>
                  <a:lnTo>
                    <a:pt x="2261" y="2473"/>
                  </a:lnTo>
                  <a:lnTo>
                    <a:pt x="2454" y="2473"/>
                  </a:lnTo>
                  <a:lnTo>
                    <a:pt x="2460" y="2495"/>
                  </a:lnTo>
                  <a:lnTo>
                    <a:pt x="2461" y="2519"/>
                  </a:lnTo>
                  <a:lnTo>
                    <a:pt x="2457" y="2542"/>
                  </a:lnTo>
                  <a:lnTo>
                    <a:pt x="2450" y="2565"/>
                  </a:lnTo>
                  <a:lnTo>
                    <a:pt x="2438" y="2585"/>
                  </a:lnTo>
                  <a:lnTo>
                    <a:pt x="2421" y="2603"/>
                  </a:lnTo>
                  <a:lnTo>
                    <a:pt x="2402" y="2617"/>
                  </a:lnTo>
                  <a:lnTo>
                    <a:pt x="2313" y="2668"/>
                  </a:lnTo>
                  <a:lnTo>
                    <a:pt x="1989" y="2856"/>
                  </a:lnTo>
                  <a:lnTo>
                    <a:pt x="1939" y="2884"/>
                  </a:lnTo>
                  <a:lnTo>
                    <a:pt x="1917" y="2894"/>
                  </a:lnTo>
                  <a:lnTo>
                    <a:pt x="1894" y="2899"/>
                  </a:lnTo>
                  <a:lnTo>
                    <a:pt x="1871" y="2901"/>
                  </a:lnTo>
                  <a:lnTo>
                    <a:pt x="1847" y="2896"/>
                  </a:lnTo>
                  <a:lnTo>
                    <a:pt x="1826" y="2888"/>
                  </a:lnTo>
                  <a:lnTo>
                    <a:pt x="1805" y="2876"/>
                  </a:lnTo>
                  <a:lnTo>
                    <a:pt x="1788" y="2860"/>
                  </a:lnTo>
                  <a:lnTo>
                    <a:pt x="1774" y="2839"/>
                  </a:lnTo>
                  <a:lnTo>
                    <a:pt x="1768" y="2829"/>
                  </a:lnTo>
                  <a:lnTo>
                    <a:pt x="1355" y="2115"/>
                  </a:lnTo>
                  <a:lnTo>
                    <a:pt x="1340" y="2092"/>
                  </a:lnTo>
                  <a:lnTo>
                    <a:pt x="1323" y="2074"/>
                  </a:lnTo>
                  <a:lnTo>
                    <a:pt x="1304" y="2061"/>
                  </a:lnTo>
                  <a:lnTo>
                    <a:pt x="1284" y="2050"/>
                  </a:lnTo>
                  <a:lnTo>
                    <a:pt x="1264" y="2045"/>
                  </a:lnTo>
                  <a:lnTo>
                    <a:pt x="1247" y="2044"/>
                  </a:lnTo>
                  <a:lnTo>
                    <a:pt x="1231" y="2048"/>
                  </a:lnTo>
                  <a:lnTo>
                    <a:pt x="1230" y="2048"/>
                  </a:lnTo>
                  <a:lnTo>
                    <a:pt x="1230" y="2048"/>
                  </a:lnTo>
                  <a:lnTo>
                    <a:pt x="1229" y="2049"/>
                  </a:lnTo>
                  <a:lnTo>
                    <a:pt x="1227" y="2049"/>
                  </a:lnTo>
                  <a:lnTo>
                    <a:pt x="1225" y="2050"/>
                  </a:lnTo>
                  <a:lnTo>
                    <a:pt x="1223" y="2051"/>
                  </a:lnTo>
                  <a:lnTo>
                    <a:pt x="1162" y="2075"/>
                  </a:lnTo>
                  <a:lnTo>
                    <a:pt x="1101" y="2093"/>
                  </a:lnTo>
                  <a:lnTo>
                    <a:pt x="1037" y="2108"/>
                  </a:lnTo>
                  <a:lnTo>
                    <a:pt x="975" y="2117"/>
                  </a:lnTo>
                  <a:lnTo>
                    <a:pt x="912" y="2122"/>
                  </a:lnTo>
                  <a:lnTo>
                    <a:pt x="849" y="2122"/>
                  </a:lnTo>
                  <a:lnTo>
                    <a:pt x="786" y="2118"/>
                  </a:lnTo>
                  <a:lnTo>
                    <a:pt x="724" y="2109"/>
                  </a:lnTo>
                  <a:lnTo>
                    <a:pt x="664" y="2095"/>
                  </a:lnTo>
                  <a:lnTo>
                    <a:pt x="604" y="2078"/>
                  </a:lnTo>
                  <a:lnTo>
                    <a:pt x="545" y="2057"/>
                  </a:lnTo>
                  <a:lnTo>
                    <a:pt x="488" y="2031"/>
                  </a:lnTo>
                  <a:lnTo>
                    <a:pt x="432" y="2001"/>
                  </a:lnTo>
                  <a:lnTo>
                    <a:pt x="379" y="1968"/>
                  </a:lnTo>
                  <a:lnTo>
                    <a:pt x="328" y="1930"/>
                  </a:lnTo>
                  <a:lnTo>
                    <a:pt x="281" y="1888"/>
                  </a:lnTo>
                  <a:lnTo>
                    <a:pt x="235" y="1843"/>
                  </a:lnTo>
                  <a:lnTo>
                    <a:pt x="193" y="1793"/>
                  </a:lnTo>
                  <a:lnTo>
                    <a:pt x="153" y="1740"/>
                  </a:lnTo>
                  <a:lnTo>
                    <a:pt x="117" y="1684"/>
                  </a:lnTo>
                  <a:lnTo>
                    <a:pt x="115" y="1681"/>
                  </a:lnTo>
                  <a:lnTo>
                    <a:pt x="113" y="1678"/>
                  </a:lnTo>
                  <a:lnTo>
                    <a:pt x="112" y="1675"/>
                  </a:lnTo>
                  <a:lnTo>
                    <a:pt x="81" y="1613"/>
                  </a:lnTo>
                  <a:lnTo>
                    <a:pt x="54" y="1548"/>
                  </a:lnTo>
                  <a:lnTo>
                    <a:pt x="33" y="1484"/>
                  </a:lnTo>
                  <a:lnTo>
                    <a:pt x="17" y="1419"/>
                  </a:lnTo>
                  <a:lnTo>
                    <a:pt x="6" y="1352"/>
                  </a:lnTo>
                  <a:lnTo>
                    <a:pt x="1" y="1287"/>
                  </a:lnTo>
                  <a:lnTo>
                    <a:pt x="0" y="1221"/>
                  </a:lnTo>
                  <a:lnTo>
                    <a:pt x="5" y="1155"/>
                  </a:lnTo>
                  <a:lnTo>
                    <a:pt x="14" y="1090"/>
                  </a:lnTo>
                  <a:lnTo>
                    <a:pt x="29" y="1026"/>
                  </a:lnTo>
                  <a:lnTo>
                    <a:pt x="47" y="964"/>
                  </a:lnTo>
                  <a:lnTo>
                    <a:pt x="70" y="902"/>
                  </a:lnTo>
                  <a:lnTo>
                    <a:pt x="97" y="846"/>
                  </a:lnTo>
                  <a:lnTo>
                    <a:pt x="128" y="791"/>
                  </a:lnTo>
                  <a:lnTo>
                    <a:pt x="161" y="739"/>
                  </a:lnTo>
                  <a:lnTo>
                    <a:pt x="199" y="689"/>
                  </a:lnTo>
                  <a:lnTo>
                    <a:pt x="242" y="642"/>
                  </a:lnTo>
                  <a:lnTo>
                    <a:pt x="287" y="597"/>
                  </a:lnTo>
                  <a:lnTo>
                    <a:pt x="337" y="555"/>
                  </a:lnTo>
                  <a:lnTo>
                    <a:pt x="390" y="517"/>
                  </a:lnTo>
                  <a:lnTo>
                    <a:pt x="392" y="515"/>
                  </a:lnTo>
                  <a:lnTo>
                    <a:pt x="394" y="514"/>
                  </a:lnTo>
                  <a:lnTo>
                    <a:pt x="396" y="512"/>
                  </a:lnTo>
                  <a:lnTo>
                    <a:pt x="411" y="506"/>
                  </a:lnTo>
                  <a:lnTo>
                    <a:pt x="427" y="505"/>
                  </a:lnTo>
                  <a:lnTo>
                    <a:pt x="443" y="511"/>
                  </a:lnTo>
                  <a:lnTo>
                    <a:pt x="457" y="522"/>
                  </a:lnTo>
                  <a:lnTo>
                    <a:pt x="469" y="538"/>
                  </a:lnTo>
                  <a:lnTo>
                    <a:pt x="833" y="1170"/>
                  </a:lnTo>
                  <a:lnTo>
                    <a:pt x="845" y="1186"/>
                  </a:lnTo>
                  <a:lnTo>
                    <a:pt x="860" y="1198"/>
                  </a:lnTo>
                  <a:lnTo>
                    <a:pt x="877" y="1206"/>
                  </a:lnTo>
                  <a:lnTo>
                    <a:pt x="896" y="1212"/>
                  </a:lnTo>
                  <a:lnTo>
                    <a:pt x="915" y="1213"/>
                  </a:lnTo>
                  <a:lnTo>
                    <a:pt x="934" y="1210"/>
                  </a:lnTo>
                  <a:lnTo>
                    <a:pt x="953" y="1201"/>
                  </a:lnTo>
                  <a:lnTo>
                    <a:pt x="1060" y="1139"/>
                  </a:lnTo>
                  <a:lnTo>
                    <a:pt x="1437" y="922"/>
                  </a:lnTo>
                  <a:lnTo>
                    <a:pt x="1454" y="909"/>
                  </a:lnTo>
                  <a:lnTo>
                    <a:pt x="1466" y="895"/>
                  </a:lnTo>
                  <a:lnTo>
                    <a:pt x="1475" y="878"/>
                  </a:lnTo>
                  <a:lnTo>
                    <a:pt x="1480" y="858"/>
                  </a:lnTo>
                  <a:lnTo>
                    <a:pt x="1481" y="839"/>
                  </a:lnTo>
                  <a:lnTo>
                    <a:pt x="1477" y="820"/>
                  </a:lnTo>
                  <a:lnTo>
                    <a:pt x="1469" y="800"/>
                  </a:lnTo>
                  <a:lnTo>
                    <a:pt x="1230" y="389"/>
                  </a:lnTo>
                  <a:lnTo>
                    <a:pt x="1105" y="172"/>
                  </a:lnTo>
                  <a:lnTo>
                    <a:pt x="1098" y="155"/>
                  </a:lnTo>
                  <a:lnTo>
                    <a:pt x="1094" y="140"/>
                  </a:lnTo>
                  <a:lnTo>
                    <a:pt x="1095" y="126"/>
                  </a:lnTo>
                  <a:lnTo>
                    <a:pt x="1101" y="113"/>
                  </a:lnTo>
                  <a:lnTo>
                    <a:pt x="1108" y="103"/>
                  </a:lnTo>
                  <a:lnTo>
                    <a:pt x="1119" y="94"/>
                  </a:lnTo>
                  <a:lnTo>
                    <a:pt x="1122" y="92"/>
                  </a:lnTo>
                  <a:lnTo>
                    <a:pt x="1125" y="91"/>
                  </a:lnTo>
                  <a:lnTo>
                    <a:pt x="1187" y="63"/>
                  </a:lnTo>
                  <a:lnTo>
                    <a:pt x="1251" y="40"/>
                  </a:lnTo>
                  <a:lnTo>
                    <a:pt x="1314" y="23"/>
                  </a:lnTo>
                  <a:lnTo>
                    <a:pt x="1378" y="10"/>
                  </a:lnTo>
                  <a:lnTo>
                    <a:pt x="1443" y="3"/>
                  </a:lnTo>
                  <a:lnTo>
                    <a:pt x="1508" y="0"/>
                  </a:lnTo>
                  <a:close/>
                </a:path>
              </a:pathLst>
            </a:custGeom>
            <a:gradFill>
              <a:gsLst>
                <a:gs pos="0">
                  <a:srgbClr val="855FC4">
                    <a:alpha val="20000"/>
                    <a:lumMod val="65000"/>
                    <a:lumOff val="35000"/>
                  </a:srgbClr>
                </a:gs>
                <a:gs pos="100000">
                  <a:srgbClr val="116AB1"/>
                </a:gs>
              </a:gsLst>
              <a:lin ang="394808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DE2B4FE9-5F3C-4C6A-9F98-0785B37E3E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7338B0E8-BC30-4FF6-B50D-A1EC3B05B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92AE3A6-9219-4E21-9C71-05B29DA7B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adFill>
              <a:gsLst>
                <a:gs pos="0">
                  <a:srgbClr val="855FC4">
                    <a:alpha val="26000"/>
                  </a:srgbClr>
                </a:gs>
                <a:gs pos="100000">
                  <a:srgbClr val="116AB1"/>
                </a:gs>
              </a:gsLst>
              <a:lin ang="10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</p:grpSp>
      <p:pic>
        <p:nvPicPr>
          <p:cNvPr id="19" name="Image" descr="Image">
            <a:extLst>
              <a:ext uri="{FF2B5EF4-FFF2-40B4-BE49-F238E27FC236}">
                <a16:creationId xmlns:a16="http://schemas.microsoft.com/office/drawing/2014/main" id="{EC023361-60DC-4BB8-934D-CFC36A366C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/>
          </a:blip>
          <a:srcRect b="16902"/>
          <a:stretch/>
        </p:blipFill>
        <p:spPr>
          <a:xfrm>
            <a:off x="5905006" y="2563195"/>
            <a:ext cx="6036514" cy="29983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359F5B60-5ECC-4442-A793-F73DB5C28F8F}"/>
              </a:ext>
            </a:extLst>
          </p:cNvPr>
          <p:cNvGrpSpPr/>
          <p:nvPr/>
        </p:nvGrpSpPr>
        <p:grpSpPr>
          <a:xfrm>
            <a:off x="157661" y="2245030"/>
            <a:ext cx="6227817" cy="4141543"/>
            <a:chOff x="156623" y="1819018"/>
            <a:chExt cx="6227817" cy="4141543"/>
          </a:xfrm>
        </p:grpSpPr>
        <p:sp>
          <p:nvSpPr>
            <p:cNvPr id="21" name="NoSQL">
              <a:extLst>
                <a:ext uri="{FF2B5EF4-FFF2-40B4-BE49-F238E27FC236}">
                  <a16:creationId xmlns:a16="http://schemas.microsoft.com/office/drawing/2014/main" id="{B9818822-1301-4610-8829-9937006FA160}"/>
                </a:ext>
              </a:extLst>
            </p:cNvPr>
            <p:cNvSpPr txBox="1">
              <a:spLocks/>
            </p:cNvSpPr>
            <p:nvPr/>
          </p:nvSpPr>
          <p:spPr>
            <a:xfrm>
              <a:off x="942145" y="1819018"/>
              <a:ext cx="4211361" cy="46084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0" indent="0" algn="ctr" defTabSz="822960" rtl="0" eaLnBrk="1" latinLnBrk="0" hangingPunct="1">
                <a:lnSpc>
                  <a:spcPct val="90000"/>
                </a:lnSpc>
                <a:spcBef>
                  <a:spcPts val="800"/>
                </a:spcBef>
                <a:buSzTx/>
                <a:buFontTx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F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Exemple de servlet utilisé</a:t>
              </a:r>
            </a:p>
          </p:txBody>
        </p:sp>
        <p:pic>
          <p:nvPicPr>
            <p:cNvPr id="22" name="Image" descr="Image">
              <a:extLst>
                <a:ext uri="{FF2B5EF4-FFF2-40B4-BE49-F238E27FC236}">
                  <a16:creationId xmlns:a16="http://schemas.microsoft.com/office/drawing/2014/main" id="{AF1AFE78-739D-4706-8D03-BC4D95E0C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6623" y="2367145"/>
              <a:ext cx="6227817" cy="35934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26657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>
                <a:latin typeface="Segoe UI Symbol" panose="020B0502040204020203" pitchFamily="34" charset="0"/>
                <a:ea typeface="Segoe UI Symbol" panose="020B0502040204020203" pitchFamily="34" charset="0"/>
              </a:rPr>
              <a:pPr/>
              <a:t>12</a:t>
            </a:fld>
            <a:endParaRPr lang="fr-FR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/>
              <a:t>Réalisation de l’application</a:t>
            </a:r>
          </a:p>
        </p:txBody>
      </p:sp>
      <p:sp>
        <p:nvSpPr>
          <p:cNvPr id="33" name="/app/books">
            <a:extLst>
              <a:ext uri="{FF2B5EF4-FFF2-40B4-BE49-F238E27FC236}">
                <a16:creationId xmlns:a16="http://schemas.microsoft.com/office/drawing/2014/main" id="{AC17E113-7D45-4433-8EAA-18248B5DFC4F}"/>
              </a:ext>
            </a:extLst>
          </p:cNvPr>
          <p:cNvSpPr txBox="1">
            <a:spLocks/>
          </p:cNvSpPr>
          <p:nvPr/>
        </p:nvSpPr>
        <p:spPr>
          <a:xfrm>
            <a:off x="6367053" y="1507909"/>
            <a:ext cx="5824947" cy="48413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822960" rtl="0" eaLnBrk="1" latinLnBrk="0" hangingPunct="1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dirty="0">
                <a:latin typeface="Segoe UI Symbol" panose="020B0502040204020203" pitchFamily="34" charset="0"/>
                <a:ea typeface="Segoe UI Symbol" panose="020B0502040204020203" pitchFamily="34" charset="0"/>
              </a:rPr>
              <a:t>Ressource livre  accessible sur /app/books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C363EA7-BC6C-45BC-971A-0435E3E1406E}"/>
              </a:ext>
            </a:extLst>
          </p:cNvPr>
          <p:cNvGrpSpPr/>
          <p:nvPr/>
        </p:nvGrpSpPr>
        <p:grpSpPr>
          <a:xfrm>
            <a:off x="4933949" y="1943896"/>
            <a:ext cx="7998279" cy="4049159"/>
            <a:chOff x="4933949" y="1943896"/>
            <a:chExt cx="7998279" cy="4049159"/>
          </a:xfrm>
        </p:grpSpPr>
        <p:pic>
          <p:nvPicPr>
            <p:cNvPr id="38" name="Picture 48">
              <a:extLst>
                <a:ext uri="{FF2B5EF4-FFF2-40B4-BE49-F238E27FC236}">
                  <a16:creationId xmlns:a16="http://schemas.microsoft.com/office/drawing/2014/main" id="{0480A252-17C8-4E3E-AE7E-B710C6D440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3949" y="1943896"/>
              <a:ext cx="7998279" cy="4049159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9051B1-B84F-42C6-B877-10226C89AA1E}"/>
                </a:ext>
              </a:extLst>
            </p:cNvPr>
            <p:cNvSpPr/>
            <p:nvPr/>
          </p:nvSpPr>
          <p:spPr>
            <a:xfrm>
              <a:off x="5905006" y="2170386"/>
              <a:ext cx="6036514" cy="3935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latin typeface="Segoe UI Symbol" panose="020B0502040204020203" pitchFamily="34" charset="0"/>
                <a:ea typeface="Segoe UI Symbol" panose="020B0502040204020203" pitchFamily="34" charset="0"/>
              </a:endParaRPr>
            </a:p>
          </p:txBody>
        </p:sp>
        <p:sp>
          <p:nvSpPr>
            <p:cNvPr id="39" name="/app/books?id=123456">
              <a:extLst>
                <a:ext uri="{FF2B5EF4-FFF2-40B4-BE49-F238E27FC236}">
                  <a16:creationId xmlns:a16="http://schemas.microsoft.com/office/drawing/2014/main" id="{E0EA857C-52CD-4C4D-8550-691445E78FA8}"/>
                </a:ext>
              </a:extLst>
            </p:cNvPr>
            <p:cNvSpPr txBox="1"/>
            <p:nvPr/>
          </p:nvSpPr>
          <p:spPr>
            <a:xfrm>
              <a:off x="5942525" y="2182479"/>
              <a:ext cx="5932456" cy="369332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/>
            <a:p>
              <a:r>
                <a:rPr lang="fr-FR" dirty="0">
                  <a:latin typeface="Segoe UI Symbol" panose="020B0502040204020203" pitchFamily="34" charset="0"/>
                  <a:ea typeface="Segoe UI Symbol" panose="020B0502040204020203" pitchFamily="34" charset="0"/>
                </a:rPr>
                <a:t>https://book-exch.herokuapp.com</a:t>
              </a:r>
              <a:r>
                <a:rPr b="1" dirty="0">
                  <a:gradFill>
                    <a:gsLst>
                      <a:gs pos="0">
                        <a:srgbClr val="7665C2"/>
                      </a:gs>
                      <a:gs pos="100000">
                        <a:srgbClr val="116AB1"/>
                      </a:gs>
                    </a:gsLst>
                    <a:lin ang="19800000" scaled="0"/>
                  </a:gra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/app/</a:t>
              </a:r>
              <a:r>
                <a:rPr b="1" dirty="0" err="1">
                  <a:gradFill>
                    <a:gsLst>
                      <a:gs pos="0">
                        <a:srgbClr val="7665C2"/>
                      </a:gs>
                      <a:gs pos="100000">
                        <a:srgbClr val="116AB1"/>
                      </a:gs>
                    </a:gsLst>
                    <a:lin ang="19800000" scaled="0"/>
                  </a:gra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books?id</a:t>
              </a:r>
              <a:r>
                <a:rPr b="1" dirty="0">
                  <a:gradFill>
                    <a:gsLst>
                      <a:gs pos="0">
                        <a:srgbClr val="7665C2"/>
                      </a:gs>
                      <a:gs pos="100000">
                        <a:srgbClr val="116AB1"/>
                      </a:gs>
                    </a:gsLst>
                    <a:lin ang="19800000" scaled="0"/>
                  </a:gra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=123456</a:t>
              </a:r>
            </a:p>
          </p:txBody>
        </p:sp>
        <p:pic>
          <p:nvPicPr>
            <p:cNvPr id="40" name="Image" descr="Image">
              <a:extLst>
                <a:ext uri="{FF2B5EF4-FFF2-40B4-BE49-F238E27FC236}">
                  <a16:creationId xmlns:a16="http://schemas.microsoft.com/office/drawing/2014/main" id="{4CD021AA-34D9-4D8A-BC6B-8C4C72EEBC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5905005" y="2563904"/>
              <a:ext cx="6036515" cy="2937206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41" name="Image 40">
            <a:extLst>
              <a:ext uri="{FF2B5EF4-FFF2-40B4-BE49-F238E27FC236}">
                <a16:creationId xmlns:a16="http://schemas.microsoft.com/office/drawing/2014/main" id="{97C06115-9670-437F-8F29-00FB5A75E8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294" y="1426507"/>
            <a:ext cx="613122" cy="484135"/>
          </a:xfrm>
          <a:prstGeom prst="rect">
            <a:avLst/>
          </a:prstGeom>
        </p:spPr>
      </p:pic>
      <p:grpSp>
        <p:nvGrpSpPr>
          <p:cNvPr id="42" name="Group 33">
            <a:extLst>
              <a:ext uri="{FF2B5EF4-FFF2-40B4-BE49-F238E27FC236}">
                <a16:creationId xmlns:a16="http://schemas.microsoft.com/office/drawing/2014/main" id="{BF7E0048-A780-41F2-897F-04D4B00201A3}"/>
              </a:ext>
            </a:extLst>
          </p:cNvPr>
          <p:cNvGrpSpPr/>
          <p:nvPr/>
        </p:nvGrpSpPr>
        <p:grpSpPr>
          <a:xfrm rot="21072861">
            <a:off x="221628" y="-536979"/>
            <a:ext cx="2561729" cy="2298724"/>
            <a:chOff x="8777288" y="1881188"/>
            <a:chExt cx="1773238" cy="1535113"/>
          </a:xfrm>
          <a:solidFill>
            <a:srgbClr val="8A82FC">
              <a:alpha val="10000"/>
            </a:srgbClr>
          </a:solidFill>
        </p:grpSpPr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3C4DBEB0-F32C-4C45-86A2-6E36A5DCE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1881188"/>
              <a:ext cx="1301750" cy="1535113"/>
            </a:xfrm>
            <a:custGeom>
              <a:avLst/>
              <a:gdLst>
                <a:gd name="T0" fmla="*/ 1636 w 2461"/>
                <a:gd name="T1" fmla="*/ 8 h 2901"/>
                <a:gd name="T2" fmla="*/ 1822 w 2461"/>
                <a:gd name="T3" fmla="*/ 56 h 2901"/>
                <a:gd name="T4" fmla="*/ 1994 w 2461"/>
                <a:gd name="T5" fmla="*/ 144 h 2901"/>
                <a:gd name="T6" fmla="*/ 2144 w 2461"/>
                <a:gd name="T7" fmla="*/ 269 h 2901"/>
                <a:gd name="T8" fmla="*/ 2266 w 2461"/>
                <a:gd name="T9" fmla="*/ 429 h 2901"/>
                <a:gd name="T10" fmla="*/ 2274 w 2461"/>
                <a:gd name="T11" fmla="*/ 439 h 2901"/>
                <a:gd name="T12" fmla="*/ 2347 w 2461"/>
                <a:gd name="T13" fmla="*/ 605 h 2901"/>
                <a:gd name="T14" fmla="*/ 2261 w 2461"/>
                <a:gd name="T15" fmla="*/ 720 h 2901"/>
                <a:gd name="T16" fmla="*/ 2156 w 2461"/>
                <a:gd name="T17" fmla="*/ 743 h 2901"/>
                <a:gd name="T18" fmla="*/ 2061 w 2461"/>
                <a:gd name="T19" fmla="*/ 805 h 2901"/>
                <a:gd name="T20" fmla="*/ 1956 w 2461"/>
                <a:gd name="T21" fmla="*/ 967 h 2901"/>
                <a:gd name="T22" fmla="*/ 1661 w 2461"/>
                <a:gd name="T23" fmla="*/ 1482 h 2901"/>
                <a:gd name="T24" fmla="*/ 1641 w 2461"/>
                <a:gd name="T25" fmla="*/ 1573 h 2901"/>
                <a:gd name="T26" fmla="*/ 1643 w 2461"/>
                <a:gd name="T27" fmla="*/ 1642 h 2901"/>
                <a:gd name="T28" fmla="*/ 1674 w 2461"/>
                <a:gd name="T29" fmla="*/ 1738 h 2901"/>
                <a:gd name="T30" fmla="*/ 2061 w 2461"/>
                <a:gd name="T31" fmla="*/ 2386 h 2901"/>
                <a:gd name="T32" fmla="*/ 2156 w 2461"/>
                <a:gd name="T33" fmla="*/ 2448 h 2901"/>
                <a:gd name="T34" fmla="*/ 2261 w 2461"/>
                <a:gd name="T35" fmla="*/ 2473 h 2901"/>
                <a:gd name="T36" fmla="*/ 2461 w 2461"/>
                <a:gd name="T37" fmla="*/ 2519 h 2901"/>
                <a:gd name="T38" fmla="*/ 2438 w 2461"/>
                <a:gd name="T39" fmla="*/ 2585 h 2901"/>
                <a:gd name="T40" fmla="*/ 2313 w 2461"/>
                <a:gd name="T41" fmla="*/ 2668 h 2901"/>
                <a:gd name="T42" fmla="*/ 1917 w 2461"/>
                <a:gd name="T43" fmla="*/ 2894 h 2901"/>
                <a:gd name="T44" fmla="*/ 1847 w 2461"/>
                <a:gd name="T45" fmla="*/ 2896 h 2901"/>
                <a:gd name="T46" fmla="*/ 1788 w 2461"/>
                <a:gd name="T47" fmla="*/ 2860 h 2901"/>
                <a:gd name="T48" fmla="*/ 1355 w 2461"/>
                <a:gd name="T49" fmla="*/ 2115 h 2901"/>
                <a:gd name="T50" fmla="*/ 1304 w 2461"/>
                <a:gd name="T51" fmla="*/ 2061 h 2901"/>
                <a:gd name="T52" fmla="*/ 1247 w 2461"/>
                <a:gd name="T53" fmla="*/ 2044 h 2901"/>
                <a:gd name="T54" fmla="*/ 1230 w 2461"/>
                <a:gd name="T55" fmla="*/ 2048 h 2901"/>
                <a:gd name="T56" fmla="*/ 1225 w 2461"/>
                <a:gd name="T57" fmla="*/ 2050 h 2901"/>
                <a:gd name="T58" fmla="*/ 1101 w 2461"/>
                <a:gd name="T59" fmla="*/ 2093 h 2901"/>
                <a:gd name="T60" fmla="*/ 912 w 2461"/>
                <a:gd name="T61" fmla="*/ 2122 h 2901"/>
                <a:gd name="T62" fmla="*/ 724 w 2461"/>
                <a:gd name="T63" fmla="*/ 2109 h 2901"/>
                <a:gd name="T64" fmla="*/ 545 w 2461"/>
                <a:gd name="T65" fmla="*/ 2057 h 2901"/>
                <a:gd name="T66" fmla="*/ 379 w 2461"/>
                <a:gd name="T67" fmla="*/ 1968 h 2901"/>
                <a:gd name="T68" fmla="*/ 235 w 2461"/>
                <a:gd name="T69" fmla="*/ 1843 h 2901"/>
                <a:gd name="T70" fmla="*/ 117 w 2461"/>
                <a:gd name="T71" fmla="*/ 1684 h 2901"/>
                <a:gd name="T72" fmla="*/ 112 w 2461"/>
                <a:gd name="T73" fmla="*/ 1675 h 2901"/>
                <a:gd name="T74" fmla="*/ 33 w 2461"/>
                <a:gd name="T75" fmla="*/ 1484 h 2901"/>
                <a:gd name="T76" fmla="*/ 1 w 2461"/>
                <a:gd name="T77" fmla="*/ 1287 h 2901"/>
                <a:gd name="T78" fmla="*/ 14 w 2461"/>
                <a:gd name="T79" fmla="*/ 1090 h 2901"/>
                <a:gd name="T80" fmla="*/ 70 w 2461"/>
                <a:gd name="T81" fmla="*/ 902 h 2901"/>
                <a:gd name="T82" fmla="*/ 161 w 2461"/>
                <a:gd name="T83" fmla="*/ 739 h 2901"/>
                <a:gd name="T84" fmla="*/ 287 w 2461"/>
                <a:gd name="T85" fmla="*/ 597 h 2901"/>
                <a:gd name="T86" fmla="*/ 392 w 2461"/>
                <a:gd name="T87" fmla="*/ 515 h 2901"/>
                <a:gd name="T88" fmla="*/ 411 w 2461"/>
                <a:gd name="T89" fmla="*/ 506 h 2901"/>
                <a:gd name="T90" fmla="*/ 457 w 2461"/>
                <a:gd name="T91" fmla="*/ 522 h 2901"/>
                <a:gd name="T92" fmla="*/ 845 w 2461"/>
                <a:gd name="T93" fmla="*/ 1186 h 2901"/>
                <a:gd name="T94" fmla="*/ 896 w 2461"/>
                <a:gd name="T95" fmla="*/ 1212 h 2901"/>
                <a:gd name="T96" fmla="*/ 953 w 2461"/>
                <a:gd name="T97" fmla="*/ 1201 h 2901"/>
                <a:gd name="T98" fmla="*/ 1454 w 2461"/>
                <a:gd name="T99" fmla="*/ 909 h 2901"/>
                <a:gd name="T100" fmla="*/ 1480 w 2461"/>
                <a:gd name="T101" fmla="*/ 858 h 2901"/>
                <a:gd name="T102" fmla="*/ 1469 w 2461"/>
                <a:gd name="T103" fmla="*/ 800 h 2901"/>
                <a:gd name="T104" fmla="*/ 1098 w 2461"/>
                <a:gd name="T105" fmla="*/ 155 h 2901"/>
                <a:gd name="T106" fmla="*/ 1101 w 2461"/>
                <a:gd name="T107" fmla="*/ 113 h 2901"/>
                <a:gd name="T108" fmla="*/ 1122 w 2461"/>
                <a:gd name="T109" fmla="*/ 92 h 2901"/>
                <a:gd name="T110" fmla="*/ 1251 w 2461"/>
                <a:gd name="T111" fmla="*/ 40 h 2901"/>
                <a:gd name="T112" fmla="*/ 1443 w 2461"/>
                <a:gd name="T113" fmla="*/ 3 h 2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1" h="2901">
                  <a:moveTo>
                    <a:pt x="1508" y="0"/>
                  </a:moveTo>
                  <a:lnTo>
                    <a:pt x="1572" y="2"/>
                  </a:lnTo>
                  <a:lnTo>
                    <a:pt x="1636" y="8"/>
                  </a:lnTo>
                  <a:lnTo>
                    <a:pt x="1699" y="20"/>
                  </a:lnTo>
                  <a:lnTo>
                    <a:pt x="1762" y="36"/>
                  </a:lnTo>
                  <a:lnTo>
                    <a:pt x="1822" y="56"/>
                  </a:lnTo>
                  <a:lnTo>
                    <a:pt x="1881" y="81"/>
                  </a:lnTo>
                  <a:lnTo>
                    <a:pt x="1939" y="110"/>
                  </a:lnTo>
                  <a:lnTo>
                    <a:pt x="1994" y="144"/>
                  </a:lnTo>
                  <a:lnTo>
                    <a:pt x="2047" y="181"/>
                  </a:lnTo>
                  <a:lnTo>
                    <a:pt x="2097" y="223"/>
                  </a:lnTo>
                  <a:lnTo>
                    <a:pt x="2144" y="269"/>
                  </a:lnTo>
                  <a:lnTo>
                    <a:pt x="2189" y="319"/>
                  </a:lnTo>
                  <a:lnTo>
                    <a:pt x="2230" y="372"/>
                  </a:lnTo>
                  <a:lnTo>
                    <a:pt x="2266" y="429"/>
                  </a:lnTo>
                  <a:lnTo>
                    <a:pt x="2268" y="433"/>
                  </a:lnTo>
                  <a:lnTo>
                    <a:pt x="2272" y="436"/>
                  </a:lnTo>
                  <a:lnTo>
                    <a:pt x="2274" y="439"/>
                  </a:lnTo>
                  <a:lnTo>
                    <a:pt x="2302" y="493"/>
                  </a:lnTo>
                  <a:lnTo>
                    <a:pt x="2327" y="549"/>
                  </a:lnTo>
                  <a:lnTo>
                    <a:pt x="2347" y="605"/>
                  </a:lnTo>
                  <a:lnTo>
                    <a:pt x="2363" y="661"/>
                  </a:lnTo>
                  <a:lnTo>
                    <a:pt x="2376" y="720"/>
                  </a:lnTo>
                  <a:lnTo>
                    <a:pt x="2261" y="720"/>
                  </a:lnTo>
                  <a:lnTo>
                    <a:pt x="2227" y="722"/>
                  </a:lnTo>
                  <a:lnTo>
                    <a:pt x="2191" y="731"/>
                  </a:lnTo>
                  <a:lnTo>
                    <a:pt x="2156" y="743"/>
                  </a:lnTo>
                  <a:lnTo>
                    <a:pt x="2122" y="760"/>
                  </a:lnTo>
                  <a:lnTo>
                    <a:pt x="2090" y="782"/>
                  </a:lnTo>
                  <a:lnTo>
                    <a:pt x="2061" y="805"/>
                  </a:lnTo>
                  <a:lnTo>
                    <a:pt x="2037" y="832"/>
                  </a:lnTo>
                  <a:lnTo>
                    <a:pt x="2018" y="860"/>
                  </a:lnTo>
                  <a:lnTo>
                    <a:pt x="1956" y="967"/>
                  </a:lnTo>
                  <a:lnTo>
                    <a:pt x="1878" y="1102"/>
                  </a:lnTo>
                  <a:lnTo>
                    <a:pt x="1674" y="1456"/>
                  </a:lnTo>
                  <a:lnTo>
                    <a:pt x="1661" y="1482"/>
                  </a:lnTo>
                  <a:lnTo>
                    <a:pt x="1651" y="1511"/>
                  </a:lnTo>
                  <a:lnTo>
                    <a:pt x="1644" y="1541"/>
                  </a:lnTo>
                  <a:lnTo>
                    <a:pt x="1641" y="1573"/>
                  </a:lnTo>
                  <a:lnTo>
                    <a:pt x="1640" y="1605"/>
                  </a:lnTo>
                  <a:lnTo>
                    <a:pt x="1640" y="1606"/>
                  </a:lnTo>
                  <a:lnTo>
                    <a:pt x="1643" y="1642"/>
                  </a:lnTo>
                  <a:lnTo>
                    <a:pt x="1649" y="1677"/>
                  </a:lnTo>
                  <a:lnTo>
                    <a:pt x="1660" y="1709"/>
                  </a:lnTo>
                  <a:lnTo>
                    <a:pt x="1674" y="1738"/>
                  </a:lnTo>
                  <a:lnTo>
                    <a:pt x="2018" y="2332"/>
                  </a:lnTo>
                  <a:lnTo>
                    <a:pt x="2037" y="2360"/>
                  </a:lnTo>
                  <a:lnTo>
                    <a:pt x="2061" y="2386"/>
                  </a:lnTo>
                  <a:lnTo>
                    <a:pt x="2090" y="2411"/>
                  </a:lnTo>
                  <a:lnTo>
                    <a:pt x="2122" y="2431"/>
                  </a:lnTo>
                  <a:lnTo>
                    <a:pt x="2156" y="2448"/>
                  </a:lnTo>
                  <a:lnTo>
                    <a:pt x="2191" y="2462"/>
                  </a:lnTo>
                  <a:lnTo>
                    <a:pt x="2227" y="2470"/>
                  </a:lnTo>
                  <a:lnTo>
                    <a:pt x="2261" y="2473"/>
                  </a:lnTo>
                  <a:lnTo>
                    <a:pt x="2454" y="2473"/>
                  </a:lnTo>
                  <a:lnTo>
                    <a:pt x="2460" y="2495"/>
                  </a:lnTo>
                  <a:lnTo>
                    <a:pt x="2461" y="2519"/>
                  </a:lnTo>
                  <a:lnTo>
                    <a:pt x="2457" y="2542"/>
                  </a:lnTo>
                  <a:lnTo>
                    <a:pt x="2450" y="2565"/>
                  </a:lnTo>
                  <a:lnTo>
                    <a:pt x="2438" y="2585"/>
                  </a:lnTo>
                  <a:lnTo>
                    <a:pt x="2421" y="2603"/>
                  </a:lnTo>
                  <a:lnTo>
                    <a:pt x="2402" y="2617"/>
                  </a:lnTo>
                  <a:lnTo>
                    <a:pt x="2313" y="2668"/>
                  </a:lnTo>
                  <a:lnTo>
                    <a:pt x="1989" y="2856"/>
                  </a:lnTo>
                  <a:lnTo>
                    <a:pt x="1939" y="2884"/>
                  </a:lnTo>
                  <a:lnTo>
                    <a:pt x="1917" y="2894"/>
                  </a:lnTo>
                  <a:lnTo>
                    <a:pt x="1894" y="2899"/>
                  </a:lnTo>
                  <a:lnTo>
                    <a:pt x="1871" y="2901"/>
                  </a:lnTo>
                  <a:lnTo>
                    <a:pt x="1847" y="2896"/>
                  </a:lnTo>
                  <a:lnTo>
                    <a:pt x="1826" y="2888"/>
                  </a:lnTo>
                  <a:lnTo>
                    <a:pt x="1805" y="2876"/>
                  </a:lnTo>
                  <a:lnTo>
                    <a:pt x="1788" y="2860"/>
                  </a:lnTo>
                  <a:lnTo>
                    <a:pt x="1774" y="2839"/>
                  </a:lnTo>
                  <a:lnTo>
                    <a:pt x="1768" y="2829"/>
                  </a:lnTo>
                  <a:lnTo>
                    <a:pt x="1355" y="2115"/>
                  </a:lnTo>
                  <a:lnTo>
                    <a:pt x="1340" y="2092"/>
                  </a:lnTo>
                  <a:lnTo>
                    <a:pt x="1323" y="2074"/>
                  </a:lnTo>
                  <a:lnTo>
                    <a:pt x="1304" y="2061"/>
                  </a:lnTo>
                  <a:lnTo>
                    <a:pt x="1284" y="2050"/>
                  </a:lnTo>
                  <a:lnTo>
                    <a:pt x="1264" y="2045"/>
                  </a:lnTo>
                  <a:lnTo>
                    <a:pt x="1247" y="2044"/>
                  </a:lnTo>
                  <a:lnTo>
                    <a:pt x="1231" y="2048"/>
                  </a:lnTo>
                  <a:lnTo>
                    <a:pt x="1230" y="2048"/>
                  </a:lnTo>
                  <a:lnTo>
                    <a:pt x="1230" y="2048"/>
                  </a:lnTo>
                  <a:lnTo>
                    <a:pt x="1229" y="2049"/>
                  </a:lnTo>
                  <a:lnTo>
                    <a:pt x="1227" y="2049"/>
                  </a:lnTo>
                  <a:lnTo>
                    <a:pt x="1225" y="2050"/>
                  </a:lnTo>
                  <a:lnTo>
                    <a:pt x="1223" y="2051"/>
                  </a:lnTo>
                  <a:lnTo>
                    <a:pt x="1162" y="2075"/>
                  </a:lnTo>
                  <a:lnTo>
                    <a:pt x="1101" y="2093"/>
                  </a:lnTo>
                  <a:lnTo>
                    <a:pt x="1037" y="2108"/>
                  </a:lnTo>
                  <a:lnTo>
                    <a:pt x="975" y="2117"/>
                  </a:lnTo>
                  <a:lnTo>
                    <a:pt x="912" y="2122"/>
                  </a:lnTo>
                  <a:lnTo>
                    <a:pt x="849" y="2122"/>
                  </a:lnTo>
                  <a:lnTo>
                    <a:pt x="786" y="2118"/>
                  </a:lnTo>
                  <a:lnTo>
                    <a:pt x="724" y="2109"/>
                  </a:lnTo>
                  <a:lnTo>
                    <a:pt x="664" y="2095"/>
                  </a:lnTo>
                  <a:lnTo>
                    <a:pt x="604" y="2078"/>
                  </a:lnTo>
                  <a:lnTo>
                    <a:pt x="545" y="2057"/>
                  </a:lnTo>
                  <a:lnTo>
                    <a:pt x="488" y="2031"/>
                  </a:lnTo>
                  <a:lnTo>
                    <a:pt x="432" y="2001"/>
                  </a:lnTo>
                  <a:lnTo>
                    <a:pt x="379" y="1968"/>
                  </a:lnTo>
                  <a:lnTo>
                    <a:pt x="328" y="1930"/>
                  </a:lnTo>
                  <a:lnTo>
                    <a:pt x="281" y="1888"/>
                  </a:lnTo>
                  <a:lnTo>
                    <a:pt x="235" y="1843"/>
                  </a:lnTo>
                  <a:lnTo>
                    <a:pt x="193" y="1793"/>
                  </a:lnTo>
                  <a:lnTo>
                    <a:pt x="153" y="1740"/>
                  </a:lnTo>
                  <a:lnTo>
                    <a:pt x="117" y="1684"/>
                  </a:lnTo>
                  <a:lnTo>
                    <a:pt x="115" y="1681"/>
                  </a:lnTo>
                  <a:lnTo>
                    <a:pt x="113" y="1678"/>
                  </a:lnTo>
                  <a:lnTo>
                    <a:pt x="112" y="1675"/>
                  </a:lnTo>
                  <a:lnTo>
                    <a:pt x="81" y="1613"/>
                  </a:lnTo>
                  <a:lnTo>
                    <a:pt x="54" y="1548"/>
                  </a:lnTo>
                  <a:lnTo>
                    <a:pt x="33" y="1484"/>
                  </a:lnTo>
                  <a:lnTo>
                    <a:pt x="17" y="1419"/>
                  </a:lnTo>
                  <a:lnTo>
                    <a:pt x="6" y="1352"/>
                  </a:lnTo>
                  <a:lnTo>
                    <a:pt x="1" y="1287"/>
                  </a:lnTo>
                  <a:lnTo>
                    <a:pt x="0" y="1221"/>
                  </a:lnTo>
                  <a:lnTo>
                    <a:pt x="5" y="1155"/>
                  </a:lnTo>
                  <a:lnTo>
                    <a:pt x="14" y="1090"/>
                  </a:lnTo>
                  <a:lnTo>
                    <a:pt x="29" y="1026"/>
                  </a:lnTo>
                  <a:lnTo>
                    <a:pt x="47" y="964"/>
                  </a:lnTo>
                  <a:lnTo>
                    <a:pt x="70" y="902"/>
                  </a:lnTo>
                  <a:lnTo>
                    <a:pt x="97" y="846"/>
                  </a:lnTo>
                  <a:lnTo>
                    <a:pt x="128" y="791"/>
                  </a:lnTo>
                  <a:lnTo>
                    <a:pt x="161" y="739"/>
                  </a:lnTo>
                  <a:lnTo>
                    <a:pt x="199" y="689"/>
                  </a:lnTo>
                  <a:lnTo>
                    <a:pt x="242" y="642"/>
                  </a:lnTo>
                  <a:lnTo>
                    <a:pt x="287" y="597"/>
                  </a:lnTo>
                  <a:lnTo>
                    <a:pt x="337" y="555"/>
                  </a:lnTo>
                  <a:lnTo>
                    <a:pt x="390" y="517"/>
                  </a:lnTo>
                  <a:lnTo>
                    <a:pt x="392" y="515"/>
                  </a:lnTo>
                  <a:lnTo>
                    <a:pt x="394" y="514"/>
                  </a:lnTo>
                  <a:lnTo>
                    <a:pt x="396" y="512"/>
                  </a:lnTo>
                  <a:lnTo>
                    <a:pt x="411" y="506"/>
                  </a:lnTo>
                  <a:lnTo>
                    <a:pt x="427" y="505"/>
                  </a:lnTo>
                  <a:lnTo>
                    <a:pt x="443" y="511"/>
                  </a:lnTo>
                  <a:lnTo>
                    <a:pt x="457" y="522"/>
                  </a:lnTo>
                  <a:lnTo>
                    <a:pt x="469" y="538"/>
                  </a:lnTo>
                  <a:lnTo>
                    <a:pt x="833" y="1170"/>
                  </a:lnTo>
                  <a:lnTo>
                    <a:pt x="845" y="1186"/>
                  </a:lnTo>
                  <a:lnTo>
                    <a:pt x="860" y="1198"/>
                  </a:lnTo>
                  <a:lnTo>
                    <a:pt x="877" y="1206"/>
                  </a:lnTo>
                  <a:lnTo>
                    <a:pt x="896" y="1212"/>
                  </a:lnTo>
                  <a:lnTo>
                    <a:pt x="915" y="1213"/>
                  </a:lnTo>
                  <a:lnTo>
                    <a:pt x="934" y="1210"/>
                  </a:lnTo>
                  <a:lnTo>
                    <a:pt x="953" y="1201"/>
                  </a:lnTo>
                  <a:lnTo>
                    <a:pt x="1060" y="1139"/>
                  </a:lnTo>
                  <a:lnTo>
                    <a:pt x="1437" y="922"/>
                  </a:lnTo>
                  <a:lnTo>
                    <a:pt x="1454" y="909"/>
                  </a:lnTo>
                  <a:lnTo>
                    <a:pt x="1466" y="895"/>
                  </a:lnTo>
                  <a:lnTo>
                    <a:pt x="1475" y="878"/>
                  </a:lnTo>
                  <a:lnTo>
                    <a:pt x="1480" y="858"/>
                  </a:lnTo>
                  <a:lnTo>
                    <a:pt x="1481" y="839"/>
                  </a:lnTo>
                  <a:lnTo>
                    <a:pt x="1477" y="820"/>
                  </a:lnTo>
                  <a:lnTo>
                    <a:pt x="1469" y="800"/>
                  </a:lnTo>
                  <a:lnTo>
                    <a:pt x="1230" y="389"/>
                  </a:lnTo>
                  <a:lnTo>
                    <a:pt x="1105" y="172"/>
                  </a:lnTo>
                  <a:lnTo>
                    <a:pt x="1098" y="155"/>
                  </a:lnTo>
                  <a:lnTo>
                    <a:pt x="1094" y="140"/>
                  </a:lnTo>
                  <a:lnTo>
                    <a:pt x="1095" y="126"/>
                  </a:lnTo>
                  <a:lnTo>
                    <a:pt x="1101" y="113"/>
                  </a:lnTo>
                  <a:lnTo>
                    <a:pt x="1108" y="103"/>
                  </a:lnTo>
                  <a:lnTo>
                    <a:pt x="1119" y="94"/>
                  </a:lnTo>
                  <a:lnTo>
                    <a:pt x="1122" y="92"/>
                  </a:lnTo>
                  <a:lnTo>
                    <a:pt x="1125" y="91"/>
                  </a:lnTo>
                  <a:lnTo>
                    <a:pt x="1187" y="63"/>
                  </a:lnTo>
                  <a:lnTo>
                    <a:pt x="1251" y="40"/>
                  </a:lnTo>
                  <a:lnTo>
                    <a:pt x="1314" y="23"/>
                  </a:lnTo>
                  <a:lnTo>
                    <a:pt x="1378" y="10"/>
                  </a:lnTo>
                  <a:lnTo>
                    <a:pt x="1443" y="3"/>
                  </a:lnTo>
                  <a:lnTo>
                    <a:pt x="1508" y="0"/>
                  </a:lnTo>
                  <a:close/>
                </a:path>
              </a:pathLst>
            </a:custGeom>
            <a:gradFill>
              <a:gsLst>
                <a:gs pos="0">
                  <a:srgbClr val="855FC4">
                    <a:alpha val="20000"/>
                    <a:lumMod val="65000"/>
                    <a:lumOff val="35000"/>
                  </a:srgbClr>
                </a:gs>
                <a:gs pos="100000">
                  <a:srgbClr val="116AB1"/>
                </a:gs>
              </a:gsLst>
              <a:lin ang="394808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DE2B4FE9-5F3C-4C6A-9F98-0785B37E3E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7338B0E8-BC30-4FF6-B50D-A1EC3B05B0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592AE3A6-9219-4E21-9C71-05B29DA7B2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adFill>
              <a:gsLst>
                <a:gs pos="0">
                  <a:srgbClr val="855FC4">
                    <a:alpha val="26000"/>
                  </a:srgbClr>
                </a:gs>
                <a:gs pos="100000">
                  <a:srgbClr val="116AB1"/>
                </a:gs>
              </a:gsLst>
              <a:lin ang="10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20B7AD12-B23A-4D47-BD21-E87ABD9FBC76}"/>
              </a:ext>
            </a:extLst>
          </p:cNvPr>
          <p:cNvGrpSpPr/>
          <p:nvPr/>
        </p:nvGrpSpPr>
        <p:grpSpPr>
          <a:xfrm>
            <a:off x="157661" y="2245030"/>
            <a:ext cx="6227817" cy="4141543"/>
            <a:chOff x="156623" y="1819018"/>
            <a:chExt cx="6227817" cy="4141543"/>
          </a:xfrm>
        </p:grpSpPr>
        <p:sp>
          <p:nvSpPr>
            <p:cNvPr id="49" name="NoSQL">
              <a:extLst>
                <a:ext uri="{FF2B5EF4-FFF2-40B4-BE49-F238E27FC236}">
                  <a16:creationId xmlns:a16="http://schemas.microsoft.com/office/drawing/2014/main" id="{43127CF7-E41C-4246-9F25-BB25CED55D79}"/>
                </a:ext>
              </a:extLst>
            </p:cNvPr>
            <p:cNvSpPr txBox="1">
              <a:spLocks/>
            </p:cNvSpPr>
            <p:nvPr/>
          </p:nvSpPr>
          <p:spPr>
            <a:xfrm>
              <a:off x="942145" y="1819018"/>
              <a:ext cx="4211361" cy="460849"/>
            </a:xfrm>
            <a:prstGeom prst="rect">
              <a:avLst/>
            </a:prstGeom>
          </p:spPr>
          <p:txBody>
            <a:bodyPr vert="horz" lIns="0" tIns="0" rIns="0" bIns="0" rtlCol="0">
              <a:normAutofit/>
            </a:bodyPr>
            <a:lstStyle>
              <a:lvl1pPr marL="0" indent="0" algn="ctr" defTabSz="822960" rtl="0" eaLnBrk="1" latinLnBrk="0" hangingPunct="1">
                <a:lnSpc>
                  <a:spcPct val="90000"/>
                </a:lnSpc>
                <a:spcBef>
                  <a:spcPts val="800"/>
                </a:spcBef>
                <a:buSzTx/>
                <a:buFontTx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r>
                <a:rPr lang="fr-FR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Exemple de servlet utilisé</a:t>
              </a:r>
            </a:p>
          </p:txBody>
        </p:sp>
        <p:pic>
          <p:nvPicPr>
            <p:cNvPr id="50" name="Image" descr="Image">
              <a:extLst>
                <a:ext uri="{FF2B5EF4-FFF2-40B4-BE49-F238E27FC236}">
                  <a16:creationId xmlns:a16="http://schemas.microsoft.com/office/drawing/2014/main" id="{DBCE1573-8587-465D-96F9-F678101B11D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156623" y="2367145"/>
              <a:ext cx="6227817" cy="359341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110954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>
                <a:latin typeface="Segoe UI Symbol" panose="020B0502040204020203" pitchFamily="34" charset="0"/>
                <a:ea typeface="Segoe UI Symbol" panose="020B0502040204020203" pitchFamily="34" charset="0"/>
              </a:rPr>
              <a:pPr/>
              <a:t>13</a:t>
            </a:fld>
            <a:endParaRPr lang="fr-FR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/>
              <a:t>Réalisation de l’application</a:t>
            </a:r>
          </a:p>
        </p:txBody>
      </p:sp>
      <p:sp>
        <p:nvSpPr>
          <p:cNvPr id="19" name="NoSQL">
            <a:extLst>
              <a:ext uri="{FF2B5EF4-FFF2-40B4-BE49-F238E27FC236}">
                <a16:creationId xmlns:a16="http://schemas.microsoft.com/office/drawing/2014/main" id="{94F2F7B8-D330-49BC-8360-EFF8564CC390}"/>
              </a:ext>
            </a:extLst>
          </p:cNvPr>
          <p:cNvSpPr txBox="1">
            <a:spLocks/>
          </p:cNvSpPr>
          <p:nvPr/>
        </p:nvSpPr>
        <p:spPr>
          <a:xfrm>
            <a:off x="3388209" y="944331"/>
            <a:ext cx="4211361" cy="46084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822960" rtl="0" eaLnBrk="1" latinLnBrk="0" hangingPunct="1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Sécurité de l’application</a:t>
            </a:r>
          </a:p>
        </p:txBody>
      </p:sp>
      <p:sp>
        <p:nvSpPr>
          <p:cNvPr id="23" name="Text">
            <a:extLst>
              <a:ext uri="{FF2B5EF4-FFF2-40B4-BE49-F238E27FC236}">
                <a16:creationId xmlns:a16="http://schemas.microsoft.com/office/drawing/2014/main" id="{99148EC3-28D2-4D84-AEAD-C06B07C5AD19}"/>
              </a:ext>
            </a:extLst>
          </p:cNvPr>
          <p:cNvSpPr txBox="1"/>
          <p:nvPr/>
        </p:nvSpPr>
        <p:spPr>
          <a:xfrm>
            <a:off x="1542338" y="1862324"/>
            <a:ext cx="701222" cy="465328"/>
          </a:xfrm>
          <a:prstGeom prst="rect">
            <a:avLst/>
          </a:prstGeom>
          <a:noFill/>
          <a:ln w="12700">
            <a:miter lim="400000"/>
          </a:ln>
        </p:spPr>
        <p:txBody>
          <a:bodyPr wrap="none" lIns="54863" tIns="54863" rIns="54863" bIns="54863">
            <a:spAutoFit/>
          </a:bodyPr>
          <a:lstStyle/>
          <a:p>
            <a:pPr defTabSz="855808">
              <a:defRPr sz="2400"/>
            </a:pPr>
            <a:endParaRPr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FE8DAA9C-C04A-465B-88D6-F6E112F96987}"/>
              </a:ext>
            </a:extLst>
          </p:cNvPr>
          <p:cNvGrpSpPr/>
          <p:nvPr/>
        </p:nvGrpSpPr>
        <p:grpSpPr>
          <a:xfrm>
            <a:off x="4315485" y="5661381"/>
            <a:ext cx="5331741" cy="601514"/>
            <a:chOff x="333677" y="1711700"/>
            <a:chExt cx="5331741" cy="601514"/>
          </a:xfrm>
        </p:grpSpPr>
        <p:sp>
          <p:nvSpPr>
            <p:cNvPr id="24" name="Rounded Rectangle">
              <a:extLst>
                <a:ext uri="{FF2B5EF4-FFF2-40B4-BE49-F238E27FC236}">
                  <a16:creationId xmlns:a16="http://schemas.microsoft.com/office/drawing/2014/main" id="{14A34D5D-730C-4EB5-953D-D19E53909A7A}"/>
                </a:ext>
              </a:extLst>
            </p:cNvPr>
            <p:cNvSpPr/>
            <p:nvPr/>
          </p:nvSpPr>
          <p:spPr>
            <a:xfrm>
              <a:off x="333677" y="1711700"/>
              <a:ext cx="5331741" cy="601514"/>
            </a:xfrm>
            <a:prstGeom prst="roundRect">
              <a:avLst>
                <a:gd name="adj" fmla="val 31670"/>
              </a:avLst>
            </a:prstGeom>
            <a:gradFill>
              <a:gsLst>
                <a:gs pos="0">
                  <a:srgbClr val="7665C2"/>
                </a:gs>
                <a:gs pos="84000">
                  <a:srgbClr val="116AB1"/>
                </a:gs>
              </a:gsLst>
              <a:lin ang="19800000" scaled="0"/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 dirty="0"/>
            </a:p>
          </p:txBody>
        </p:sp>
        <p:sp>
          <p:nvSpPr>
            <p:cNvPr id="25" name="Filtre Login: @WebFilter(&quot;/app/*&quot;)">
              <a:extLst>
                <a:ext uri="{FF2B5EF4-FFF2-40B4-BE49-F238E27FC236}">
                  <a16:creationId xmlns:a16="http://schemas.microsoft.com/office/drawing/2014/main" id="{BBA8FD2D-DF9E-4F13-BBCD-5F42ABD0D8B5}"/>
                </a:ext>
              </a:extLst>
            </p:cNvPr>
            <p:cNvSpPr txBox="1"/>
            <p:nvPr/>
          </p:nvSpPr>
          <p:spPr>
            <a:xfrm>
              <a:off x="610280" y="1788936"/>
              <a:ext cx="4778534" cy="447041"/>
            </a:xfrm>
            <a:prstGeom prst="rect">
              <a:avLst/>
            </a:prstGeom>
            <a:gradFill>
              <a:gsLst>
                <a:gs pos="0">
                  <a:srgbClr val="7665C2"/>
                </a:gs>
                <a:gs pos="84000">
                  <a:srgbClr val="116AB1"/>
                </a:gs>
              </a:gsLst>
              <a:lin ang="19800000" scaled="0"/>
            </a:gradFill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713174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Filtre</a:t>
              </a:r>
              <a:r>
                <a:rPr dirty="0"/>
                <a:t> Login: @</a:t>
              </a:r>
              <a:r>
                <a:rPr dirty="0" err="1"/>
                <a:t>WebFilter</a:t>
              </a:r>
              <a:r>
                <a:rPr dirty="0"/>
                <a:t>("/app/*")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4123C31E-0487-466D-9AAE-A0BB16F21218}"/>
              </a:ext>
            </a:extLst>
          </p:cNvPr>
          <p:cNvGrpSpPr/>
          <p:nvPr/>
        </p:nvGrpSpPr>
        <p:grpSpPr>
          <a:xfrm>
            <a:off x="172693" y="3573706"/>
            <a:ext cx="9773611" cy="1645921"/>
            <a:chOff x="285016" y="4713518"/>
            <a:chExt cx="9773611" cy="1645921"/>
          </a:xfrm>
        </p:grpSpPr>
        <p:sp>
          <p:nvSpPr>
            <p:cNvPr id="28" name="Rounded Rectangle">
              <a:extLst>
                <a:ext uri="{FF2B5EF4-FFF2-40B4-BE49-F238E27FC236}">
                  <a16:creationId xmlns:a16="http://schemas.microsoft.com/office/drawing/2014/main" id="{E3F12482-AE37-4F24-91DF-7D78E034D6B2}"/>
                </a:ext>
              </a:extLst>
            </p:cNvPr>
            <p:cNvSpPr/>
            <p:nvPr/>
          </p:nvSpPr>
          <p:spPr>
            <a:xfrm>
              <a:off x="285016" y="4733396"/>
              <a:ext cx="6490666" cy="601515"/>
            </a:xfrm>
            <a:prstGeom prst="roundRect">
              <a:avLst>
                <a:gd name="adj" fmla="val 31670"/>
              </a:avLst>
            </a:prstGeom>
            <a:gradFill>
              <a:gsLst>
                <a:gs pos="0">
                  <a:srgbClr val="7665C2"/>
                </a:gs>
                <a:gs pos="84000">
                  <a:srgbClr val="116AB1"/>
                </a:gs>
              </a:gsLst>
              <a:lin ang="19800000" scaled="0"/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9" name="Authentification: sessions">
              <a:extLst>
                <a:ext uri="{FF2B5EF4-FFF2-40B4-BE49-F238E27FC236}">
                  <a16:creationId xmlns:a16="http://schemas.microsoft.com/office/drawing/2014/main" id="{7A6EAF4D-6952-44AD-9D8F-2F4A831950B4}"/>
                </a:ext>
              </a:extLst>
            </p:cNvPr>
            <p:cNvSpPr txBox="1"/>
            <p:nvPr/>
          </p:nvSpPr>
          <p:spPr>
            <a:xfrm>
              <a:off x="459001" y="4795844"/>
              <a:ext cx="3607406" cy="447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713174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Authentification</a:t>
              </a:r>
              <a:r>
                <a:rPr dirty="0"/>
                <a:t>: sessions</a:t>
              </a:r>
            </a:p>
          </p:txBody>
        </p:sp>
        <p:pic>
          <p:nvPicPr>
            <p:cNvPr id="30" name="Image" descr="Image">
              <a:extLst>
                <a:ext uri="{FF2B5EF4-FFF2-40B4-BE49-F238E27FC236}">
                  <a16:creationId xmlns:a16="http://schemas.microsoft.com/office/drawing/2014/main" id="{B5283C99-F893-420F-9643-688C90C0E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40706" y="4713518"/>
              <a:ext cx="6217921" cy="164592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3D9A40D-3B81-447A-AF41-861E98EC7141}"/>
              </a:ext>
            </a:extLst>
          </p:cNvPr>
          <p:cNvGrpSpPr/>
          <p:nvPr/>
        </p:nvGrpSpPr>
        <p:grpSpPr>
          <a:xfrm>
            <a:off x="172693" y="1818046"/>
            <a:ext cx="11466857" cy="1448594"/>
            <a:chOff x="333677" y="2772084"/>
            <a:chExt cx="11466857" cy="1448594"/>
          </a:xfrm>
        </p:grpSpPr>
        <p:sp>
          <p:nvSpPr>
            <p:cNvPr id="26" name="Rounded Rectangle">
              <a:extLst>
                <a:ext uri="{FF2B5EF4-FFF2-40B4-BE49-F238E27FC236}">
                  <a16:creationId xmlns:a16="http://schemas.microsoft.com/office/drawing/2014/main" id="{CE76A42B-86F3-4E56-AED4-3D30E6D7C333}"/>
                </a:ext>
              </a:extLst>
            </p:cNvPr>
            <p:cNvSpPr/>
            <p:nvPr/>
          </p:nvSpPr>
          <p:spPr>
            <a:xfrm>
              <a:off x="333677" y="2781536"/>
              <a:ext cx="6490666" cy="601515"/>
            </a:xfrm>
            <a:prstGeom prst="roundRect">
              <a:avLst>
                <a:gd name="adj" fmla="val 31670"/>
              </a:avLst>
            </a:prstGeom>
            <a:gradFill>
              <a:gsLst>
                <a:gs pos="0">
                  <a:srgbClr val="7665C2"/>
                </a:gs>
                <a:gs pos="84000">
                  <a:srgbClr val="116AB1"/>
                </a:gs>
              </a:gsLst>
              <a:lin ang="19800000" scaled="0"/>
            </a:gradFill>
            <a:ln w="12700">
              <a:miter lim="400000"/>
            </a:ln>
          </p:spPr>
          <p:txBody>
            <a:bodyPr lIns="45719" rIns="45719" anchor="ctr"/>
            <a:lstStyle/>
            <a:p>
              <a:pPr algn="ctr">
                <a:defRPr sz="1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7" name="Authentification: BCrypt">
              <a:extLst>
                <a:ext uri="{FF2B5EF4-FFF2-40B4-BE49-F238E27FC236}">
                  <a16:creationId xmlns:a16="http://schemas.microsoft.com/office/drawing/2014/main" id="{F39A0A76-3EAB-4375-9181-ECBD0A61C453}"/>
                </a:ext>
              </a:extLst>
            </p:cNvPr>
            <p:cNvSpPr txBox="1"/>
            <p:nvPr/>
          </p:nvSpPr>
          <p:spPr>
            <a:xfrm>
              <a:off x="610280" y="2858773"/>
              <a:ext cx="3444886" cy="44704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45719" rIns="45719">
              <a:spAutoFit/>
            </a:bodyPr>
            <a:lstStyle>
              <a:lvl1pPr defTabSz="713174">
                <a:defRPr sz="2400">
                  <a:solidFill>
                    <a:srgbClr val="FFFFFF"/>
                  </a:solidFill>
                </a:defRPr>
              </a:lvl1pPr>
            </a:lstStyle>
            <a:p>
              <a:r>
                <a:rPr dirty="0" err="1"/>
                <a:t>Authentification</a:t>
              </a:r>
              <a:r>
                <a:rPr dirty="0"/>
                <a:t>: </a:t>
              </a:r>
              <a:r>
                <a:rPr dirty="0" err="1"/>
                <a:t>BCrypt</a:t>
              </a:r>
              <a:endParaRPr dirty="0"/>
            </a:p>
          </p:txBody>
        </p:sp>
        <p:pic>
          <p:nvPicPr>
            <p:cNvPr id="31" name="Image" descr="Image">
              <a:extLst>
                <a:ext uri="{FF2B5EF4-FFF2-40B4-BE49-F238E27FC236}">
                  <a16:creationId xmlns:a16="http://schemas.microsoft.com/office/drawing/2014/main" id="{745BC64D-FD97-4E7B-AF70-28024E0091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875733" y="2772084"/>
              <a:ext cx="7924801" cy="1448594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4098" name="Picture 2" descr="Image associÃ©e">
            <a:extLst>
              <a:ext uri="{FF2B5EF4-FFF2-40B4-BE49-F238E27FC236}">
                <a16:creationId xmlns:a16="http://schemas.microsoft.com/office/drawing/2014/main" id="{671EA0DB-CCAB-4D48-BC2E-DD9271D2D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336" y="481301"/>
            <a:ext cx="1441374" cy="144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8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>
                <a:latin typeface="Segoe UI Symbol" panose="020B0502040204020203" pitchFamily="34" charset="0"/>
                <a:ea typeface="Segoe UI Symbol" panose="020B0502040204020203" pitchFamily="34" charset="0"/>
              </a:rPr>
              <a:pPr/>
              <a:t>14</a:t>
            </a:fld>
            <a:endParaRPr lang="fr-FR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 dirty="0"/>
              <a:t>Déploiement de l’application</a:t>
            </a:r>
          </a:p>
        </p:txBody>
      </p:sp>
      <p:sp>
        <p:nvSpPr>
          <p:cNvPr id="10" name="Hexagon 6">
            <a:extLst>
              <a:ext uri="{FF2B5EF4-FFF2-40B4-BE49-F238E27FC236}">
                <a16:creationId xmlns:a16="http://schemas.microsoft.com/office/drawing/2014/main" id="{BB0A0CA3-C85B-41DE-ABC1-AC5AB128E1DB}"/>
              </a:ext>
            </a:extLst>
          </p:cNvPr>
          <p:cNvSpPr/>
          <p:nvPr/>
        </p:nvSpPr>
        <p:spPr>
          <a:xfrm rot="16200000">
            <a:off x="4109149" y="3005330"/>
            <a:ext cx="1493722" cy="1327223"/>
          </a:xfrm>
          <a:prstGeom prst="hexagon">
            <a:avLst>
              <a:gd name="adj" fmla="val 24450"/>
              <a:gd name="vf" fmla="val 115470"/>
            </a:avLst>
          </a:prstGeom>
          <a:gradFill>
            <a:gsLst>
              <a:gs pos="0">
                <a:srgbClr val="056BBC"/>
              </a:gs>
              <a:gs pos="100000">
                <a:srgbClr val="B430FF"/>
              </a:gs>
            </a:gsLst>
            <a:lin ang="24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64" dirty="0"/>
          </a:p>
        </p:txBody>
      </p:sp>
      <p:sp>
        <p:nvSpPr>
          <p:cNvPr id="11" name="Hexagon 8">
            <a:extLst>
              <a:ext uri="{FF2B5EF4-FFF2-40B4-BE49-F238E27FC236}">
                <a16:creationId xmlns:a16="http://schemas.microsoft.com/office/drawing/2014/main" id="{F4FECE93-34E9-435D-8CBA-FFD78D8010AD}"/>
              </a:ext>
            </a:extLst>
          </p:cNvPr>
          <p:cNvSpPr/>
          <p:nvPr/>
        </p:nvSpPr>
        <p:spPr>
          <a:xfrm rot="16200000">
            <a:off x="4827198" y="4264661"/>
            <a:ext cx="1493722" cy="1327223"/>
          </a:xfrm>
          <a:prstGeom prst="hexagon">
            <a:avLst>
              <a:gd name="adj" fmla="val 24450"/>
              <a:gd name="vf" fmla="val 115470"/>
            </a:avLst>
          </a:prstGeom>
          <a:gradFill>
            <a:gsLst>
              <a:gs pos="0">
                <a:srgbClr val="056BBC"/>
              </a:gs>
              <a:gs pos="100000">
                <a:srgbClr val="B430FF"/>
              </a:gs>
            </a:gsLst>
            <a:lin ang="24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64" dirty="0"/>
          </a:p>
        </p:txBody>
      </p:sp>
      <p:sp>
        <p:nvSpPr>
          <p:cNvPr id="12" name="Hexagon 9">
            <a:extLst>
              <a:ext uri="{FF2B5EF4-FFF2-40B4-BE49-F238E27FC236}">
                <a16:creationId xmlns:a16="http://schemas.microsoft.com/office/drawing/2014/main" id="{7536E858-CAD5-4A6F-B2D0-32A6D9E805BE}"/>
              </a:ext>
            </a:extLst>
          </p:cNvPr>
          <p:cNvSpPr/>
          <p:nvPr/>
        </p:nvSpPr>
        <p:spPr>
          <a:xfrm rot="16200000">
            <a:off x="6285295" y="4256089"/>
            <a:ext cx="1493722" cy="1327223"/>
          </a:xfrm>
          <a:prstGeom prst="hexagon">
            <a:avLst>
              <a:gd name="adj" fmla="val 24450"/>
              <a:gd name="vf" fmla="val 115470"/>
            </a:avLst>
          </a:prstGeom>
          <a:gradFill>
            <a:gsLst>
              <a:gs pos="0">
                <a:srgbClr val="056BBC"/>
              </a:gs>
              <a:gs pos="100000">
                <a:srgbClr val="B430FF"/>
              </a:gs>
            </a:gsLst>
            <a:lin ang="24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64" dirty="0"/>
          </a:p>
        </p:txBody>
      </p:sp>
      <p:sp>
        <p:nvSpPr>
          <p:cNvPr id="14" name="Hexagon 11">
            <a:extLst>
              <a:ext uri="{FF2B5EF4-FFF2-40B4-BE49-F238E27FC236}">
                <a16:creationId xmlns:a16="http://schemas.microsoft.com/office/drawing/2014/main" id="{8A25F92C-438F-440A-AD51-15EFB8B8BB1A}"/>
              </a:ext>
            </a:extLst>
          </p:cNvPr>
          <p:cNvSpPr/>
          <p:nvPr/>
        </p:nvSpPr>
        <p:spPr>
          <a:xfrm rot="16200000">
            <a:off x="6276723" y="1746781"/>
            <a:ext cx="1493722" cy="1327223"/>
          </a:xfrm>
          <a:prstGeom prst="hexagon">
            <a:avLst>
              <a:gd name="adj" fmla="val 24450"/>
              <a:gd name="vf" fmla="val 115470"/>
            </a:avLst>
          </a:prstGeom>
          <a:gradFill>
            <a:gsLst>
              <a:gs pos="0">
                <a:srgbClr val="056BBC"/>
              </a:gs>
              <a:gs pos="100000">
                <a:srgbClr val="B430FF"/>
              </a:gs>
            </a:gsLst>
            <a:lin ang="24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64" dirty="0"/>
          </a:p>
        </p:txBody>
      </p:sp>
      <p:sp>
        <p:nvSpPr>
          <p:cNvPr id="19" name="Hexagon 10">
            <a:extLst>
              <a:ext uri="{FF2B5EF4-FFF2-40B4-BE49-F238E27FC236}">
                <a16:creationId xmlns:a16="http://schemas.microsoft.com/office/drawing/2014/main" id="{57754E09-69A8-49B1-82FF-47866E591A6F}"/>
              </a:ext>
            </a:extLst>
          </p:cNvPr>
          <p:cNvSpPr/>
          <p:nvPr/>
        </p:nvSpPr>
        <p:spPr>
          <a:xfrm rot="16200000">
            <a:off x="4835769" y="1746781"/>
            <a:ext cx="1493722" cy="1327223"/>
          </a:xfrm>
          <a:prstGeom prst="hexagon">
            <a:avLst>
              <a:gd name="adj" fmla="val 24450"/>
              <a:gd name="vf" fmla="val 115470"/>
            </a:avLst>
          </a:prstGeom>
          <a:gradFill>
            <a:gsLst>
              <a:gs pos="0">
                <a:srgbClr val="056BBC"/>
              </a:gs>
              <a:gs pos="100000">
                <a:srgbClr val="B430FF"/>
              </a:gs>
            </a:gsLst>
            <a:lin ang="2400000" scaled="0"/>
          </a:gra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264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7652F7-BA27-4334-8B19-98B8EB700F5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017" y="2337580"/>
            <a:ext cx="1635226" cy="374313"/>
          </a:xfrm>
          <a:prstGeom prst="rect">
            <a:avLst/>
          </a:prstGeom>
        </p:spPr>
      </p:pic>
      <p:pic>
        <p:nvPicPr>
          <p:cNvPr id="1028" name="Picture 4" descr="RÃ©sultat de recherche d'images pour &quot;logo maven png&quot;">
            <a:extLst>
              <a:ext uri="{FF2B5EF4-FFF2-40B4-BE49-F238E27FC236}">
                <a16:creationId xmlns:a16="http://schemas.microsoft.com/office/drawing/2014/main" id="{7B08D4B4-D3F1-4083-A241-DA677C239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6" t="6271" r="16533" b="27470"/>
          <a:stretch/>
        </p:blipFill>
        <p:spPr bwMode="auto">
          <a:xfrm>
            <a:off x="5328970" y="1824403"/>
            <a:ext cx="506003" cy="579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8349B973-9AC7-4542-982A-6DEF9691C82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767" y="3243241"/>
            <a:ext cx="820947" cy="802146"/>
          </a:xfrm>
          <a:prstGeom prst="rect">
            <a:avLst/>
          </a:prstGeom>
        </p:spPr>
      </p:pic>
      <p:pic>
        <p:nvPicPr>
          <p:cNvPr id="47" name="Image 46">
            <a:extLst>
              <a:ext uri="{FF2B5EF4-FFF2-40B4-BE49-F238E27FC236}">
                <a16:creationId xmlns:a16="http://schemas.microsoft.com/office/drawing/2014/main" id="{590A972D-6DC8-4D66-99C8-CEB3A90F2E7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323" y="4597536"/>
            <a:ext cx="661472" cy="661472"/>
          </a:xfrm>
          <a:prstGeom prst="rect">
            <a:avLst/>
          </a:prstGeom>
        </p:spPr>
      </p:pic>
      <p:pic>
        <p:nvPicPr>
          <p:cNvPr id="51" name="Image 50">
            <a:extLst>
              <a:ext uri="{FF2B5EF4-FFF2-40B4-BE49-F238E27FC236}">
                <a16:creationId xmlns:a16="http://schemas.microsoft.com/office/drawing/2014/main" id="{DF83659B-D081-47D4-BDD0-B7F9F66DE68F}"/>
              </a:ext>
            </a:extLst>
          </p:cNvPr>
          <p:cNvPicPr>
            <a:picLocks noChangeAspect="1"/>
          </p:cNvPicPr>
          <p:nvPr/>
        </p:nvPicPr>
        <p:blipFill>
          <a:blip r:embed="rId6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322" y="4525998"/>
            <a:ext cx="777667" cy="777667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12103D8C-C6A3-4F53-A94D-DA4E27C1B38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625">
            <a:off x="6513325" y="1940246"/>
            <a:ext cx="907664" cy="907664"/>
          </a:xfrm>
          <a:prstGeom prst="rect">
            <a:avLst/>
          </a:prstGeom>
        </p:spPr>
      </p:pic>
      <p:pic>
        <p:nvPicPr>
          <p:cNvPr id="1034" name="Picture 10" descr="Image associÃ©e">
            <a:extLst>
              <a:ext uri="{FF2B5EF4-FFF2-40B4-BE49-F238E27FC236}">
                <a16:creationId xmlns:a16="http://schemas.microsoft.com/office/drawing/2014/main" id="{FEC2A670-342E-445D-961C-BC36029D8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91" y="3384724"/>
            <a:ext cx="1825601" cy="57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Ã©sultat de recherche d'images pour &quot;mLab logo png&quot;">
            <a:extLst>
              <a:ext uri="{FF2B5EF4-FFF2-40B4-BE49-F238E27FC236}">
                <a16:creationId xmlns:a16="http://schemas.microsoft.com/office/drawing/2014/main" id="{3C6D42D1-774C-46EB-84F7-0106EE07F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81037" y="3151512"/>
            <a:ext cx="1987904" cy="993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ZoneTexte 53">
            <a:extLst>
              <a:ext uri="{FF2B5EF4-FFF2-40B4-BE49-F238E27FC236}">
                <a16:creationId xmlns:a16="http://schemas.microsoft.com/office/drawing/2014/main" id="{DFB18B52-B7E0-4326-A3CB-A43243ADDFF2}"/>
              </a:ext>
            </a:extLst>
          </p:cNvPr>
          <p:cNvSpPr txBox="1"/>
          <p:nvPr/>
        </p:nvSpPr>
        <p:spPr>
          <a:xfrm>
            <a:off x="7695768" y="3072950"/>
            <a:ext cx="6447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7200" dirty="0">
                <a:gradFill>
                  <a:gsLst>
                    <a:gs pos="0">
                      <a:srgbClr val="056BBC"/>
                    </a:gs>
                    <a:gs pos="100000">
                      <a:srgbClr val="B430FF"/>
                    </a:gs>
                  </a:gsLst>
                  <a:lin ang="2400000" scaled="0"/>
                </a:gradFill>
              </a:rPr>
              <a:t>+</a:t>
            </a:r>
          </a:p>
        </p:txBody>
      </p:sp>
      <p:sp>
        <p:nvSpPr>
          <p:cNvPr id="61" name="Déploiement automatique…">
            <a:extLst>
              <a:ext uri="{FF2B5EF4-FFF2-40B4-BE49-F238E27FC236}">
                <a16:creationId xmlns:a16="http://schemas.microsoft.com/office/drawing/2014/main" id="{D9F5576B-38FC-4C95-807D-6EF4BC725984}"/>
              </a:ext>
            </a:extLst>
          </p:cNvPr>
          <p:cNvSpPr txBox="1"/>
          <p:nvPr/>
        </p:nvSpPr>
        <p:spPr>
          <a:xfrm>
            <a:off x="1317596" y="3243241"/>
            <a:ext cx="2781208" cy="6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tIns="54863" rIns="54863" bIns="54863">
            <a:spAutoFit/>
          </a:bodyPr>
          <a:lstStyle/>
          <a:p>
            <a:pPr algn="r" defTabSz="855808"/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Déploiement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automatique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  <a:p>
            <a:pPr algn="r" defTabSz="855808"/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depuis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GitHub</a:t>
            </a:r>
          </a:p>
        </p:txBody>
      </p:sp>
      <p:sp>
        <p:nvSpPr>
          <p:cNvPr id="62" name="Déploiement 1 click…">
            <a:extLst>
              <a:ext uri="{FF2B5EF4-FFF2-40B4-BE49-F238E27FC236}">
                <a16:creationId xmlns:a16="http://schemas.microsoft.com/office/drawing/2014/main" id="{7292ACEA-A596-47C9-9881-9FB68666B267}"/>
              </a:ext>
            </a:extLst>
          </p:cNvPr>
          <p:cNvSpPr txBox="1"/>
          <p:nvPr/>
        </p:nvSpPr>
        <p:spPr>
          <a:xfrm>
            <a:off x="2665028" y="1965947"/>
            <a:ext cx="2116154" cy="6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tIns="54863" rIns="54863" bIns="54863">
            <a:spAutoFit/>
          </a:bodyPr>
          <a:lstStyle/>
          <a:p>
            <a:pPr algn="r" defTabSz="855808"/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Déploiement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1 click</a:t>
            </a:r>
          </a:p>
          <a:p>
            <a:pPr algn="r" defTabSz="855808"/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avec Maven </a:t>
            </a:r>
          </a:p>
        </p:txBody>
      </p:sp>
      <p:sp>
        <p:nvSpPr>
          <p:cNvPr id="63" name="Gratuit">
            <a:extLst>
              <a:ext uri="{FF2B5EF4-FFF2-40B4-BE49-F238E27FC236}">
                <a16:creationId xmlns:a16="http://schemas.microsoft.com/office/drawing/2014/main" id="{7D5CA760-989E-458D-9B5F-B0FD86857EDF}"/>
              </a:ext>
            </a:extLst>
          </p:cNvPr>
          <p:cNvSpPr txBox="1"/>
          <p:nvPr/>
        </p:nvSpPr>
        <p:spPr>
          <a:xfrm>
            <a:off x="3980004" y="4734374"/>
            <a:ext cx="809707" cy="38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tIns="54863" rIns="54863" bIns="54863">
            <a:spAutoFit/>
          </a:bodyPr>
          <a:lstStyle>
            <a:lvl1pPr algn="r" defTabSz="855808"/>
          </a:lstStyle>
          <a:p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Gratuit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64" name="Sauvegardes…">
            <a:extLst>
              <a:ext uri="{FF2B5EF4-FFF2-40B4-BE49-F238E27FC236}">
                <a16:creationId xmlns:a16="http://schemas.microsoft.com/office/drawing/2014/main" id="{A546EBC9-73A6-4E02-B726-CCF848418BD2}"/>
              </a:ext>
            </a:extLst>
          </p:cNvPr>
          <p:cNvSpPr txBox="1"/>
          <p:nvPr/>
        </p:nvSpPr>
        <p:spPr>
          <a:xfrm>
            <a:off x="8018132" y="4646346"/>
            <a:ext cx="1503615" cy="6647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tIns="54863" rIns="54863" bIns="54863">
            <a:spAutoFit/>
          </a:bodyPr>
          <a:lstStyle/>
          <a:p>
            <a:pPr defTabSz="855808"/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Sauvegardes</a:t>
            </a:r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 </a:t>
            </a:r>
          </a:p>
          <a:p>
            <a:pPr defTabSz="855808"/>
            <a:r>
              <a:rPr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automatiques</a:t>
            </a:r>
            <a:endParaRPr dirty="0">
              <a:solidFill>
                <a:schemeClr val="tx1">
                  <a:lumMod val="75000"/>
                  <a:lumOff val="25000"/>
                </a:schemeClr>
              </a:solidFill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65" name="Addons">
            <a:extLst>
              <a:ext uri="{FF2B5EF4-FFF2-40B4-BE49-F238E27FC236}">
                <a16:creationId xmlns:a16="http://schemas.microsoft.com/office/drawing/2014/main" id="{BE64C3D6-4955-46A7-B3E2-7F41996D7503}"/>
              </a:ext>
            </a:extLst>
          </p:cNvPr>
          <p:cNvSpPr txBox="1"/>
          <p:nvPr/>
        </p:nvSpPr>
        <p:spPr>
          <a:xfrm>
            <a:off x="7853736" y="2098295"/>
            <a:ext cx="894666" cy="387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4863" tIns="54863" rIns="54863" bIns="54863">
            <a:spAutoFit/>
          </a:bodyPr>
          <a:lstStyle>
            <a:lvl1pPr defTabSz="855808"/>
          </a:lstStyle>
          <a:p>
            <a:r>
              <a:rPr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Addons</a:t>
            </a:r>
          </a:p>
        </p:txBody>
      </p:sp>
      <p:grpSp>
        <p:nvGrpSpPr>
          <p:cNvPr id="66" name="Group 33">
            <a:extLst>
              <a:ext uri="{FF2B5EF4-FFF2-40B4-BE49-F238E27FC236}">
                <a16:creationId xmlns:a16="http://schemas.microsoft.com/office/drawing/2014/main" id="{91A1802E-D105-4BA1-93DA-623305C85214}"/>
              </a:ext>
            </a:extLst>
          </p:cNvPr>
          <p:cNvGrpSpPr/>
          <p:nvPr/>
        </p:nvGrpSpPr>
        <p:grpSpPr>
          <a:xfrm rot="21072861">
            <a:off x="238068" y="-143295"/>
            <a:ext cx="2561729" cy="2298724"/>
            <a:chOff x="8777288" y="1881188"/>
            <a:chExt cx="1773238" cy="1535113"/>
          </a:xfrm>
          <a:solidFill>
            <a:srgbClr val="8A82FC">
              <a:alpha val="10000"/>
            </a:srgbClr>
          </a:solidFill>
        </p:grpSpPr>
        <p:sp>
          <p:nvSpPr>
            <p:cNvPr id="67" name="Freeform 47">
              <a:extLst>
                <a:ext uri="{FF2B5EF4-FFF2-40B4-BE49-F238E27FC236}">
                  <a16:creationId xmlns:a16="http://schemas.microsoft.com/office/drawing/2014/main" id="{0E48F554-1581-4184-A8A0-A706B42BF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7288" y="1881188"/>
              <a:ext cx="1301750" cy="1535113"/>
            </a:xfrm>
            <a:custGeom>
              <a:avLst/>
              <a:gdLst>
                <a:gd name="T0" fmla="*/ 1636 w 2461"/>
                <a:gd name="T1" fmla="*/ 8 h 2901"/>
                <a:gd name="T2" fmla="*/ 1822 w 2461"/>
                <a:gd name="T3" fmla="*/ 56 h 2901"/>
                <a:gd name="T4" fmla="*/ 1994 w 2461"/>
                <a:gd name="T5" fmla="*/ 144 h 2901"/>
                <a:gd name="T6" fmla="*/ 2144 w 2461"/>
                <a:gd name="T7" fmla="*/ 269 h 2901"/>
                <a:gd name="T8" fmla="*/ 2266 w 2461"/>
                <a:gd name="T9" fmla="*/ 429 h 2901"/>
                <a:gd name="T10" fmla="*/ 2274 w 2461"/>
                <a:gd name="T11" fmla="*/ 439 h 2901"/>
                <a:gd name="T12" fmla="*/ 2347 w 2461"/>
                <a:gd name="T13" fmla="*/ 605 h 2901"/>
                <a:gd name="T14" fmla="*/ 2261 w 2461"/>
                <a:gd name="T15" fmla="*/ 720 h 2901"/>
                <a:gd name="T16" fmla="*/ 2156 w 2461"/>
                <a:gd name="T17" fmla="*/ 743 h 2901"/>
                <a:gd name="T18" fmla="*/ 2061 w 2461"/>
                <a:gd name="T19" fmla="*/ 805 h 2901"/>
                <a:gd name="T20" fmla="*/ 1956 w 2461"/>
                <a:gd name="T21" fmla="*/ 967 h 2901"/>
                <a:gd name="T22" fmla="*/ 1661 w 2461"/>
                <a:gd name="T23" fmla="*/ 1482 h 2901"/>
                <a:gd name="T24" fmla="*/ 1641 w 2461"/>
                <a:gd name="T25" fmla="*/ 1573 h 2901"/>
                <a:gd name="T26" fmla="*/ 1643 w 2461"/>
                <a:gd name="T27" fmla="*/ 1642 h 2901"/>
                <a:gd name="T28" fmla="*/ 1674 w 2461"/>
                <a:gd name="T29" fmla="*/ 1738 h 2901"/>
                <a:gd name="T30" fmla="*/ 2061 w 2461"/>
                <a:gd name="T31" fmla="*/ 2386 h 2901"/>
                <a:gd name="T32" fmla="*/ 2156 w 2461"/>
                <a:gd name="T33" fmla="*/ 2448 h 2901"/>
                <a:gd name="T34" fmla="*/ 2261 w 2461"/>
                <a:gd name="T35" fmla="*/ 2473 h 2901"/>
                <a:gd name="T36" fmla="*/ 2461 w 2461"/>
                <a:gd name="T37" fmla="*/ 2519 h 2901"/>
                <a:gd name="T38" fmla="*/ 2438 w 2461"/>
                <a:gd name="T39" fmla="*/ 2585 h 2901"/>
                <a:gd name="T40" fmla="*/ 2313 w 2461"/>
                <a:gd name="T41" fmla="*/ 2668 h 2901"/>
                <a:gd name="T42" fmla="*/ 1917 w 2461"/>
                <a:gd name="T43" fmla="*/ 2894 h 2901"/>
                <a:gd name="T44" fmla="*/ 1847 w 2461"/>
                <a:gd name="T45" fmla="*/ 2896 h 2901"/>
                <a:gd name="T46" fmla="*/ 1788 w 2461"/>
                <a:gd name="T47" fmla="*/ 2860 h 2901"/>
                <a:gd name="T48" fmla="*/ 1355 w 2461"/>
                <a:gd name="T49" fmla="*/ 2115 h 2901"/>
                <a:gd name="T50" fmla="*/ 1304 w 2461"/>
                <a:gd name="T51" fmla="*/ 2061 h 2901"/>
                <a:gd name="T52" fmla="*/ 1247 w 2461"/>
                <a:gd name="T53" fmla="*/ 2044 h 2901"/>
                <a:gd name="T54" fmla="*/ 1230 w 2461"/>
                <a:gd name="T55" fmla="*/ 2048 h 2901"/>
                <a:gd name="T56" fmla="*/ 1225 w 2461"/>
                <a:gd name="T57" fmla="*/ 2050 h 2901"/>
                <a:gd name="T58" fmla="*/ 1101 w 2461"/>
                <a:gd name="T59" fmla="*/ 2093 h 2901"/>
                <a:gd name="T60" fmla="*/ 912 w 2461"/>
                <a:gd name="T61" fmla="*/ 2122 h 2901"/>
                <a:gd name="T62" fmla="*/ 724 w 2461"/>
                <a:gd name="T63" fmla="*/ 2109 h 2901"/>
                <a:gd name="T64" fmla="*/ 545 w 2461"/>
                <a:gd name="T65" fmla="*/ 2057 h 2901"/>
                <a:gd name="T66" fmla="*/ 379 w 2461"/>
                <a:gd name="T67" fmla="*/ 1968 h 2901"/>
                <a:gd name="T68" fmla="*/ 235 w 2461"/>
                <a:gd name="T69" fmla="*/ 1843 h 2901"/>
                <a:gd name="T70" fmla="*/ 117 w 2461"/>
                <a:gd name="T71" fmla="*/ 1684 h 2901"/>
                <a:gd name="T72" fmla="*/ 112 w 2461"/>
                <a:gd name="T73" fmla="*/ 1675 h 2901"/>
                <a:gd name="T74" fmla="*/ 33 w 2461"/>
                <a:gd name="T75" fmla="*/ 1484 h 2901"/>
                <a:gd name="T76" fmla="*/ 1 w 2461"/>
                <a:gd name="T77" fmla="*/ 1287 h 2901"/>
                <a:gd name="T78" fmla="*/ 14 w 2461"/>
                <a:gd name="T79" fmla="*/ 1090 h 2901"/>
                <a:gd name="T80" fmla="*/ 70 w 2461"/>
                <a:gd name="T81" fmla="*/ 902 h 2901"/>
                <a:gd name="T82" fmla="*/ 161 w 2461"/>
                <a:gd name="T83" fmla="*/ 739 h 2901"/>
                <a:gd name="T84" fmla="*/ 287 w 2461"/>
                <a:gd name="T85" fmla="*/ 597 h 2901"/>
                <a:gd name="T86" fmla="*/ 392 w 2461"/>
                <a:gd name="T87" fmla="*/ 515 h 2901"/>
                <a:gd name="T88" fmla="*/ 411 w 2461"/>
                <a:gd name="T89" fmla="*/ 506 h 2901"/>
                <a:gd name="T90" fmla="*/ 457 w 2461"/>
                <a:gd name="T91" fmla="*/ 522 h 2901"/>
                <a:gd name="T92" fmla="*/ 845 w 2461"/>
                <a:gd name="T93" fmla="*/ 1186 h 2901"/>
                <a:gd name="T94" fmla="*/ 896 w 2461"/>
                <a:gd name="T95" fmla="*/ 1212 h 2901"/>
                <a:gd name="T96" fmla="*/ 953 w 2461"/>
                <a:gd name="T97" fmla="*/ 1201 h 2901"/>
                <a:gd name="T98" fmla="*/ 1454 w 2461"/>
                <a:gd name="T99" fmla="*/ 909 h 2901"/>
                <a:gd name="T100" fmla="*/ 1480 w 2461"/>
                <a:gd name="T101" fmla="*/ 858 h 2901"/>
                <a:gd name="T102" fmla="*/ 1469 w 2461"/>
                <a:gd name="T103" fmla="*/ 800 h 2901"/>
                <a:gd name="T104" fmla="*/ 1098 w 2461"/>
                <a:gd name="T105" fmla="*/ 155 h 2901"/>
                <a:gd name="T106" fmla="*/ 1101 w 2461"/>
                <a:gd name="T107" fmla="*/ 113 h 2901"/>
                <a:gd name="T108" fmla="*/ 1122 w 2461"/>
                <a:gd name="T109" fmla="*/ 92 h 2901"/>
                <a:gd name="T110" fmla="*/ 1251 w 2461"/>
                <a:gd name="T111" fmla="*/ 40 h 2901"/>
                <a:gd name="T112" fmla="*/ 1443 w 2461"/>
                <a:gd name="T113" fmla="*/ 3 h 2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461" h="2901">
                  <a:moveTo>
                    <a:pt x="1508" y="0"/>
                  </a:moveTo>
                  <a:lnTo>
                    <a:pt x="1572" y="2"/>
                  </a:lnTo>
                  <a:lnTo>
                    <a:pt x="1636" y="8"/>
                  </a:lnTo>
                  <a:lnTo>
                    <a:pt x="1699" y="20"/>
                  </a:lnTo>
                  <a:lnTo>
                    <a:pt x="1762" y="36"/>
                  </a:lnTo>
                  <a:lnTo>
                    <a:pt x="1822" y="56"/>
                  </a:lnTo>
                  <a:lnTo>
                    <a:pt x="1881" y="81"/>
                  </a:lnTo>
                  <a:lnTo>
                    <a:pt x="1939" y="110"/>
                  </a:lnTo>
                  <a:lnTo>
                    <a:pt x="1994" y="144"/>
                  </a:lnTo>
                  <a:lnTo>
                    <a:pt x="2047" y="181"/>
                  </a:lnTo>
                  <a:lnTo>
                    <a:pt x="2097" y="223"/>
                  </a:lnTo>
                  <a:lnTo>
                    <a:pt x="2144" y="269"/>
                  </a:lnTo>
                  <a:lnTo>
                    <a:pt x="2189" y="319"/>
                  </a:lnTo>
                  <a:lnTo>
                    <a:pt x="2230" y="372"/>
                  </a:lnTo>
                  <a:lnTo>
                    <a:pt x="2266" y="429"/>
                  </a:lnTo>
                  <a:lnTo>
                    <a:pt x="2268" y="433"/>
                  </a:lnTo>
                  <a:lnTo>
                    <a:pt x="2272" y="436"/>
                  </a:lnTo>
                  <a:lnTo>
                    <a:pt x="2274" y="439"/>
                  </a:lnTo>
                  <a:lnTo>
                    <a:pt x="2302" y="493"/>
                  </a:lnTo>
                  <a:lnTo>
                    <a:pt x="2327" y="549"/>
                  </a:lnTo>
                  <a:lnTo>
                    <a:pt x="2347" y="605"/>
                  </a:lnTo>
                  <a:lnTo>
                    <a:pt x="2363" y="661"/>
                  </a:lnTo>
                  <a:lnTo>
                    <a:pt x="2376" y="720"/>
                  </a:lnTo>
                  <a:lnTo>
                    <a:pt x="2261" y="720"/>
                  </a:lnTo>
                  <a:lnTo>
                    <a:pt x="2227" y="722"/>
                  </a:lnTo>
                  <a:lnTo>
                    <a:pt x="2191" y="731"/>
                  </a:lnTo>
                  <a:lnTo>
                    <a:pt x="2156" y="743"/>
                  </a:lnTo>
                  <a:lnTo>
                    <a:pt x="2122" y="760"/>
                  </a:lnTo>
                  <a:lnTo>
                    <a:pt x="2090" y="782"/>
                  </a:lnTo>
                  <a:lnTo>
                    <a:pt x="2061" y="805"/>
                  </a:lnTo>
                  <a:lnTo>
                    <a:pt x="2037" y="832"/>
                  </a:lnTo>
                  <a:lnTo>
                    <a:pt x="2018" y="860"/>
                  </a:lnTo>
                  <a:lnTo>
                    <a:pt x="1956" y="967"/>
                  </a:lnTo>
                  <a:lnTo>
                    <a:pt x="1878" y="1102"/>
                  </a:lnTo>
                  <a:lnTo>
                    <a:pt x="1674" y="1456"/>
                  </a:lnTo>
                  <a:lnTo>
                    <a:pt x="1661" y="1482"/>
                  </a:lnTo>
                  <a:lnTo>
                    <a:pt x="1651" y="1511"/>
                  </a:lnTo>
                  <a:lnTo>
                    <a:pt x="1644" y="1541"/>
                  </a:lnTo>
                  <a:lnTo>
                    <a:pt x="1641" y="1573"/>
                  </a:lnTo>
                  <a:lnTo>
                    <a:pt x="1640" y="1605"/>
                  </a:lnTo>
                  <a:lnTo>
                    <a:pt x="1640" y="1606"/>
                  </a:lnTo>
                  <a:lnTo>
                    <a:pt x="1643" y="1642"/>
                  </a:lnTo>
                  <a:lnTo>
                    <a:pt x="1649" y="1677"/>
                  </a:lnTo>
                  <a:lnTo>
                    <a:pt x="1660" y="1709"/>
                  </a:lnTo>
                  <a:lnTo>
                    <a:pt x="1674" y="1738"/>
                  </a:lnTo>
                  <a:lnTo>
                    <a:pt x="2018" y="2332"/>
                  </a:lnTo>
                  <a:lnTo>
                    <a:pt x="2037" y="2360"/>
                  </a:lnTo>
                  <a:lnTo>
                    <a:pt x="2061" y="2386"/>
                  </a:lnTo>
                  <a:lnTo>
                    <a:pt x="2090" y="2411"/>
                  </a:lnTo>
                  <a:lnTo>
                    <a:pt x="2122" y="2431"/>
                  </a:lnTo>
                  <a:lnTo>
                    <a:pt x="2156" y="2448"/>
                  </a:lnTo>
                  <a:lnTo>
                    <a:pt x="2191" y="2462"/>
                  </a:lnTo>
                  <a:lnTo>
                    <a:pt x="2227" y="2470"/>
                  </a:lnTo>
                  <a:lnTo>
                    <a:pt x="2261" y="2473"/>
                  </a:lnTo>
                  <a:lnTo>
                    <a:pt x="2454" y="2473"/>
                  </a:lnTo>
                  <a:lnTo>
                    <a:pt x="2460" y="2495"/>
                  </a:lnTo>
                  <a:lnTo>
                    <a:pt x="2461" y="2519"/>
                  </a:lnTo>
                  <a:lnTo>
                    <a:pt x="2457" y="2542"/>
                  </a:lnTo>
                  <a:lnTo>
                    <a:pt x="2450" y="2565"/>
                  </a:lnTo>
                  <a:lnTo>
                    <a:pt x="2438" y="2585"/>
                  </a:lnTo>
                  <a:lnTo>
                    <a:pt x="2421" y="2603"/>
                  </a:lnTo>
                  <a:lnTo>
                    <a:pt x="2402" y="2617"/>
                  </a:lnTo>
                  <a:lnTo>
                    <a:pt x="2313" y="2668"/>
                  </a:lnTo>
                  <a:lnTo>
                    <a:pt x="1989" y="2856"/>
                  </a:lnTo>
                  <a:lnTo>
                    <a:pt x="1939" y="2884"/>
                  </a:lnTo>
                  <a:lnTo>
                    <a:pt x="1917" y="2894"/>
                  </a:lnTo>
                  <a:lnTo>
                    <a:pt x="1894" y="2899"/>
                  </a:lnTo>
                  <a:lnTo>
                    <a:pt x="1871" y="2901"/>
                  </a:lnTo>
                  <a:lnTo>
                    <a:pt x="1847" y="2896"/>
                  </a:lnTo>
                  <a:lnTo>
                    <a:pt x="1826" y="2888"/>
                  </a:lnTo>
                  <a:lnTo>
                    <a:pt x="1805" y="2876"/>
                  </a:lnTo>
                  <a:lnTo>
                    <a:pt x="1788" y="2860"/>
                  </a:lnTo>
                  <a:lnTo>
                    <a:pt x="1774" y="2839"/>
                  </a:lnTo>
                  <a:lnTo>
                    <a:pt x="1768" y="2829"/>
                  </a:lnTo>
                  <a:lnTo>
                    <a:pt x="1355" y="2115"/>
                  </a:lnTo>
                  <a:lnTo>
                    <a:pt x="1340" y="2092"/>
                  </a:lnTo>
                  <a:lnTo>
                    <a:pt x="1323" y="2074"/>
                  </a:lnTo>
                  <a:lnTo>
                    <a:pt x="1304" y="2061"/>
                  </a:lnTo>
                  <a:lnTo>
                    <a:pt x="1284" y="2050"/>
                  </a:lnTo>
                  <a:lnTo>
                    <a:pt x="1264" y="2045"/>
                  </a:lnTo>
                  <a:lnTo>
                    <a:pt x="1247" y="2044"/>
                  </a:lnTo>
                  <a:lnTo>
                    <a:pt x="1231" y="2048"/>
                  </a:lnTo>
                  <a:lnTo>
                    <a:pt x="1230" y="2048"/>
                  </a:lnTo>
                  <a:lnTo>
                    <a:pt x="1230" y="2048"/>
                  </a:lnTo>
                  <a:lnTo>
                    <a:pt x="1229" y="2049"/>
                  </a:lnTo>
                  <a:lnTo>
                    <a:pt x="1227" y="2049"/>
                  </a:lnTo>
                  <a:lnTo>
                    <a:pt x="1225" y="2050"/>
                  </a:lnTo>
                  <a:lnTo>
                    <a:pt x="1223" y="2051"/>
                  </a:lnTo>
                  <a:lnTo>
                    <a:pt x="1162" y="2075"/>
                  </a:lnTo>
                  <a:lnTo>
                    <a:pt x="1101" y="2093"/>
                  </a:lnTo>
                  <a:lnTo>
                    <a:pt x="1037" y="2108"/>
                  </a:lnTo>
                  <a:lnTo>
                    <a:pt x="975" y="2117"/>
                  </a:lnTo>
                  <a:lnTo>
                    <a:pt x="912" y="2122"/>
                  </a:lnTo>
                  <a:lnTo>
                    <a:pt x="849" y="2122"/>
                  </a:lnTo>
                  <a:lnTo>
                    <a:pt x="786" y="2118"/>
                  </a:lnTo>
                  <a:lnTo>
                    <a:pt x="724" y="2109"/>
                  </a:lnTo>
                  <a:lnTo>
                    <a:pt x="664" y="2095"/>
                  </a:lnTo>
                  <a:lnTo>
                    <a:pt x="604" y="2078"/>
                  </a:lnTo>
                  <a:lnTo>
                    <a:pt x="545" y="2057"/>
                  </a:lnTo>
                  <a:lnTo>
                    <a:pt x="488" y="2031"/>
                  </a:lnTo>
                  <a:lnTo>
                    <a:pt x="432" y="2001"/>
                  </a:lnTo>
                  <a:lnTo>
                    <a:pt x="379" y="1968"/>
                  </a:lnTo>
                  <a:lnTo>
                    <a:pt x="328" y="1930"/>
                  </a:lnTo>
                  <a:lnTo>
                    <a:pt x="281" y="1888"/>
                  </a:lnTo>
                  <a:lnTo>
                    <a:pt x="235" y="1843"/>
                  </a:lnTo>
                  <a:lnTo>
                    <a:pt x="193" y="1793"/>
                  </a:lnTo>
                  <a:lnTo>
                    <a:pt x="153" y="1740"/>
                  </a:lnTo>
                  <a:lnTo>
                    <a:pt x="117" y="1684"/>
                  </a:lnTo>
                  <a:lnTo>
                    <a:pt x="115" y="1681"/>
                  </a:lnTo>
                  <a:lnTo>
                    <a:pt x="113" y="1678"/>
                  </a:lnTo>
                  <a:lnTo>
                    <a:pt x="112" y="1675"/>
                  </a:lnTo>
                  <a:lnTo>
                    <a:pt x="81" y="1613"/>
                  </a:lnTo>
                  <a:lnTo>
                    <a:pt x="54" y="1548"/>
                  </a:lnTo>
                  <a:lnTo>
                    <a:pt x="33" y="1484"/>
                  </a:lnTo>
                  <a:lnTo>
                    <a:pt x="17" y="1419"/>
                  </a:lnTo>
                  <a:lnTo>
                    <a:pt x="6" y="1352"/>
                  </a:lnTo>
                  <a:lnTo>
                    <a:pt x="1" y="1287"/>
                  </a:lnTo>
                  <a:lnTo>
                    <a:pt x="0" y="1221"/>
                  </a:lnTo>
                  <a:lnTo>
                    <a:pt x="5" y="1155"/>
                  </a:lnTo>
                  <a:lnTo>
                    <a:pt x="14" y="1090"/>
                  </a:lnTo>
                  <a:lnTo>
                    <a:pt x="29" y="1026"/>
                  </a:lnTo>
                  <a:lnTo>
                    <a:pt x="47" y="964"/>
                  </a:lnTo>
                  <a:lnTo>
                    <a:pt x="70" y="902"/>
                  </a:lnTo>
                  <a:lnTo>
                    <a:pt x="97" y="846"/>
                  </a:lnTo>
                  <a:lnTo>
                    <a:pt x="128" y="791"/>
                  </a:lnTo>
                  <a:lnTo>
                    <a:pt x="161" y="739"/>
                  </a:lnTo>
                  <a:lnTo>
                    <a:pt x="199" y="689"/>
                  </a:lnTo>
                  <a:lnTo>
                    <a:pt x="242" y="642"/>
                  </a:lnTo>
                  <a:lnTo>
                    <a:pt x="287" y="597"/>
                  </a:lnTo>
                  <a:lnTo>
                    <a:pt x="337" y="555"/>
                  </a:lnTo>
                  <a:lnTo>
                    <a:pt x="390" y="517"/>
                  </a:lnTo>
                  <a:lnTo>
                    <a:pt x="392" y="515"/>
                  </a:lnTo>
                  <a:lnTo>
                    <a:pt x="394" y="514"/>
                  </a:lnTo>
                  <a:lnTo>
                    <a:pt x="396" y="512"/>
                  </a:lnTo>
                  <a:lnTo>
                    <a:pt x="411" y="506"/>
                  </a:lnTo>
                  <a:lnTo>
                    <a:pt x="427" y="505"/>
                  </a:lnTo>
                  <a:lnTo>
                    <a:pt x="443" y="511"/>
                  </a:lnTo>
                  <a:lnTo>
                    <a:pt x="457" y="522"/>
                  </a:lnTo>
                  <a:lnTo>
                    <a:pt x="469" y="538"/>
                  </a:lnTo>
                  <a:lnTo>
                    <a:pt x="833" y="1170"/>
                  </a:lnTo>
                  <a:lnTo>
                    <a:pt x="845" y="1186"/>
                  </a:lnTo>
                  <a:lnTo>
                    <a:pt x="860" y="1198"/>
                  </a:lnTo>
                  <a:lnTo>
                    <a:pt x="877" y="1206"/>
                  </a:lnTo>
                  <a:lnTo>
                    <a:pt x="896" y="1212"/>
                  </a:lnTo>
                  <a:lnTo>
                    <a:pt x="915" y="1213"/>
                  </a:lnTo>
                  <a:lnTo>
                    <a:pt x="934" y="1210"/>
                  </a:lnTo>
                  <a:lnTo>
                    <a:pt x="953" y="1201"/>
                  </a:lnTo>
                  <a:lnTo>
                    <a:pt x="1060" y="1139"/>
                  </a:lnTo>
                  <a:lnTo>
                    <a:pt x="1437" y="922"/>
                  </a:lnTo>
                  <a:lnTo>
                    <a:pt x="1454" y="909"/>
                  </a:lnTo>
                  <a:lnTo>
                    <a:pt x="1466" y="895"/>
                  </a:lnTo>
                  <a:lnTo>
                    <a:pt x="1475" y="878"/>
                  </a:lnTo>
                  <a:lnTo>
                    <a:pt x="1480" y="858"/>
                  </a:lnTo>
                  <a:lnTo>
                    <a:pt x="1481" y="839"/>
                  </a:lnTo>
                  <a:lnTo>
                    <a:pt x="1477" y="820"/>
                  </a:lnTo>
                  <a:lnTo>
                    <a:pt x="1469" y="800"/>
                  </a:lnTo>
                  <a:lnTo>
                    <a:pt x="1230" y="389"/>
                  </a:lnTo>
                  <a:lnTo>
                    <a:pt x="1105" y="172"/>
                  </a:lnTo>
                  <a:lnTo>
                    <a:pt x="1098" y="155"/>
                  </a:lnTo>
                  <a:lnTo>
                    <a:pt x="1094" y="140"/>
                  </a:lnTo>
                  <a:lnTo>
                    <a:pt x="1095" y="126"/>
                  </a:lnTo>
                  <a:lnTo>
                    <a:pt x="1101" y="113"/>
                  </a:lnTo>
                  <a:lnTo>
                    <a:pt x="1108" y="103"/>
                  </a:lnTo>
                  <a:lnTo>
                    <a:pt x="1119" y="94"/>
                  </a:lnTo>
                  <a:lnTo>
                    <a:pt x="1122" y="92"/>
                  </a:lnTo>
                  <a:lnTo>
                    <a:pt x="1125" y="91"/>
                  </a:lnTo>
                  <a:lnTo>
                    <a:pt x="1187" y="63"/>
                  </a:lnTo>
                  <a:lnTo>
                    <a:pt x="1251" y="40"/>
                  </a:lnTo>
                  <a:lnTo>
                    <a:pt x="1314" y="23"/>
                  </a:lnTo>
                  <a:lnTo>
                    <a:pt x="1378" y="10"/>
                  </a:lnTo>
                  <a:lnTo>
                    <a:pt x="1443" y="3"/>
                  </a:lnTo>
                  <a:lnTo>
                    <a:pt x="1508" y="0"/>
                  </a:lnTo>
                  <a:close/>
                </a:path>
              </a:pathLst>
            </a:custGeom>
            <a:gradFill>
              <a:gsLst>
                <a:gs pos="0">
                  <a:srgbClr val="855FC4">
                    <a:alpha val="20000"/>
                    <a:lumMod val="65000"/>
                    <a:lumOff val="35000"/>
                  </a:srgbClr>
                </a:gs>
                <a:gs pos="100000">
                  <a:srgbClr val="116AB1"/>
                </a:gs>
              </a:gsLst>
              <a:lin ang="394808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68" name="Freeform 48">
              <a:extLst>
                <a:ext uri="{FF2B5EF4-FFF2-40B4-BE49-F238E27FC236}">
                  <a16:creationId xmlns:a16="http://schemas.microsoft.com/office/drawing/2014/main" id="{02F77D96-42D2-4643-A472-814832924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69" name="Freeform 49">
              <a:extLst>
                <a:ext uri="{FF2B5EF4-FFF2-40B4-BE49-F238E27FC236}">
                  <a16:creationId xmlns:a16="http://schemas.microsoft.com/office/drawing/2014/main" id="{2A78FB14-E8B8-4E49-BABA-8D23CD46F2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70" name="Freeform 50">
              <a:extLst>
                <a:ext uri="{FF2B5EF4-FFF2-40B4-BE49-F238E27FC236}">
                  <a16:creationId xmlns:a16="http://schemas.microsoft.com/office/drawing/2014/main" id="{49A48DFF-4FE9-4EA3-BF18-37EF1AFB72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59951" y="2360613"/>
              <a:ext cx="790575" cy="730250"/>
            </a:xfrm>
            <a:custGeom>
              <a:avLst/>
              <a:gdLst>
                <a:gd name="T0" fmla="*/ 683 w 1495"/>
                <a:gd name="T1" fmla="*/ 363 h 1378"/>
                <a:gd name="T2" fmla="*/ 614 w 1495"/>
                <a:gd name="T3" fmla="*/ 384 h 1378"/>
                <a:gd name="T4" fmla="*/ 549 w 1495"/>
                <a:gd name="T5" fmla="*/ 422 h 1378"/>
                <a:gd name="T6" fmla="*/ 497 w 1495"/>
                <a:gd name="T7" fmla="*/ 471 h 1378"/>
                <a:gd name="T8" fmla="*/ 448 w 1495"/>
                <a:gd name="T9" fmla="*/ 550 h 1378"/>
                <a:gd name="T10" fmla="*/ 425 w 1495"/>
                <a:gd name="T11" fmla="*/ 610 h 1378"/>
                <a:gd name="T12" fmla="*/ 416 w 1495"/>
                <a:gd name="T13" fmla="*/ 677 h 1378"/>
                <a:gd name="T14" fmla="*/ 421 w 1495"/>
                <a:gd name="T15" fmla="*/ 745 h 1378"/>
                <a:gd name="T16" fmla="*/ 436 w 1495"/>
                <a:gd name="T17" fmla="*/ 803 h 1378"/>
                <a:gd name="T18" fmla="*/ 479 w 1495"/>
                <a:gd name="T19" fmla="*/ 880 h 1378"/>
                <a:gd name="T20" fmla="*/ 524 w 1495"/>
                <a:gd name="T21" fmla="*/ 936 h 1378"/>
                <a:gd name="T22" fmla="*/ 586 w 1495"/>
                <a:gd name="T23" fmla="*/ 981 h 1378"/>
                <a:gd name="T24" fmla="*/ 656 w 1495"/>
                <a:gd name="T25" fmla="*/ 1010 h 1378"/>
                <a:gd name="T26" fmla="*/ 704 w 1495"/>
                <a:gd name="T27" fmla="*/ 1018 h 1378"/>
                <a:gd name="T28" fmla="*/ 778 w 1495"/>
                <a:gd name="T29" fmla="*/ 1019 h 1378"/>
                <a:gd name="T30" fmla="*/ 846 w 1495"/>
                <a:gd name="T31" fmla="*/ 1008 h 1378"/>
                <a:gd name="T32" fmla="*/ 914 w 1495"/>
                <a:gd name="T33" fmla="*/ 978 h 1378"/>
                <a:gd name="T34" fmla="*/ 975 w 1495"/>
                <a:gd name="T35" fmla="*/ 934 h 1378"/>
                <a:gd name="T36" fmla="*/ 1017 w 1495"/>
                <a:gd name="T37" fmla="*/ 880 h 1378"/>
                <a:gd name="T38" fmla="*/ 1048 w 1495"/>
                <a:gd name="T39" fmla="*/ 827 h 1378"/>
                <a:gd name="T40" fmla="*/ 1070 w 1495"/>
                <a:gd name="T41" fmla="*/ 771 h 1378"/>
                <a:gd name="T42" fmla="*/ 1081 w 1495"/>
                <a:gd name="T43" fmla="*/ 707 h 1378"/>
                <a:gd name="T44" fmla="*/ 1077 w 1495"/>
                <a:gd name="T45" fmla="*/ 640 h 1378"/>
                <a:gd name="T46" fmla="*/ 1060 w 1495"/>
                <a:gd name="T47" fmla="*/ 578 h 1378"/>
                <a:gd name="T48" fmla="*/ 1017 w 1495"/>
                <a:gd name="T49" fmla="*/ 498 h 1378"/>
                <a:gd name="T50" fmla="*/ 975 w 1495"/>
                <a:gd name="T51" fmla="*/ 444 h 1378"/>
                <a:gd name="T52" fmla="*/ 914 w 1495"/>
                <a:gd name="T53" fmla="*/ 400 h 1378"/>
                <a:gd name="T54" fmla="*/ 846 w 1495"/>
                <a:gd name="T55" fmla="*/ 371 h 1378"/>
                <a:gd name="T56" fmla="*/ 778 w 1495"/>
                <a:gd name="T57" fmla="*/ 361 h 1378"/>
                <a:gd name="T58" fmla="*/ 510 w 1495"/>
                <a:gd name="T59" fmla="*/ 0 h 1378"/>
                <a:gd name="T60" fmla="*/ 1019 w 1495"/>
                <a:gd name="T61" fmla="*/ 2 h 1378"/>
                <a:gd name="T62" fmla="*/ 1089 w 1495"/>
                <a:gd name="T63" fmla="*/ 24 h 1378"/>
                <a:gd name="T64" fmla="*/ 1153 w 1495"/>
                <a:gd name="T65" fmla="*/ 62 h 1378"/>
                <a:gd name="T66" fmla="*/ 1206 w 1495"/>
                <a:gd name="T67" fmla="*/ 111 h 1378"/>
                <a:gd name="T68" fmla="*/ 1463 w 1495"/>
                <a:gd name="T69" fmla="*/ 550 h 1378"/>
                <a:gd name="T70" fmla="*/ 1486 w 1495"/>
                <a:gd name="T71" fmla="*/ 608 h 1378"/>
                <a:gd name="T72" fmla="*/ 1495 w 1495"/>
                <a:gd name="T73" fmla="*/ 673 h 1378"/>
                <a:gd name="T74" fmla="*/ 1492 w 1495"/>
                <a:gd name="T75" fmla="*/ 739 h 1378"/>
                <a:gd name="T76" fmla="*/ 1475 w 1495"/>
                <a:gd name="T77" fmla="*/ 801 h 1378"/>
                <a:gd name="T78" fmla="*/ 1225 w 1495"/>
                <a:gd name="T79" fmla="*/ 1239 h 1378"/>
                <a:gd name="T80" fmla="*/ 1182 w 1495"/>
                <a:gd name="T81" fmla="*/ 1293 h 1378"/>
                <a:gd name="T82" fmla="*/ 1122 w 1495"/>
                <a:gd name="T83" fmla="*/ 1337 h 1378"/>
                <a:gd name="T84" fmla="*/ 1054 w 1495"/>
                <a:gd name="T85" fmla="*/ 1367 h 1378"/>
                <a:gd name="T86" fmla="*/ 986 w 1495"/>
                <a:gd name="T87" fmla="*/ 1378 h 1378"/>
                <a:gd name="T88" fmla="*/ 506 w 1495"/>
                <a:gd name="T89" fmla="*/ 1378 h 1378"/>
                <a:gd name="T90" fmla="*/ 500 w 1495"/>
                <a:gd name="T91" fmla="*/ 1377 h 1378"/>
                <a:gd name="T92" fmla="*/ 495 w 1495"/>
                <a:gd name="T93" fmla="*/ 1377 h 1378"/>
                <a:gd name="T94" fmla="*/ 460 w 1495"/>
                <a:gd name="T95" fmla="*/ 1371 h 1378"/>
                <a:gd name="T96" fmla="*/ 396 w 1495"/>
                <a:gd name="T97" fmla="*/ 1349 h 1378"/>
                <a:gd name="T98" fmla="*/ 336 w 1495"/>
                <a:gd name="T99" fmla="*/ 1312 h 1378"/>
                <a:gd name="T100" fmla="*/ 288 w 1495"/>
                <a:gd name="T101" fmla="*/ 1265 h 1378"/>
                <a:gd name="T102" fmla="*/ 79 w 1495"/>
                <a:gd name="T103" fmla="*/ 910 h 1378"/>
                <a:gd name="T104" fmla="*/ 20 w 1495"/>
                <a:gd name="T105" fmla="*/ 801 h 1378"/>
                <a:gd name="T106" fmla="*/ 3 w 1495"/>
                <a:gd name="T107" fmla="*/ 739 h 1378"/>
                <a:gd name="T108" fmla="*/ 0 w 1495"/>
                <a:gd name="T109" fmla="*/ 673 h 1378"/>
                <a:gd name="T110" fmla="*/ 10 w 1495"/>
                <a:gd name="T111" fmla="*/ 608 h 1378"/>
                <a:gd name="T112" fmla="*/ 32 w 1495"/>
                <a:gd name="T113" fmla="*/ 550 h 1378"/>
                <a:gd name="T114" fmla="*/ 270 w 1495"/>
                <a:gd name="T115" fmla="*/ 139 h 1378"/>
                <a:gd name="T116" fmla="*/ 314 w 1495"/>
                <a:gd name="T117" fmla="*/ 85 h 1378"/>
                <a:gd name="T118" fmla="*/ 374 w 1495"/>
                <a:gd name="T119" fmla="*/ 41 h 1378"/>
                <a:gd name="T120" fmla="*/ 442 w 1495"/>
                <a:gd name="T121" fmla="*/ 11 h 1378"/>
                <a:gd name="T122" fmla="*/ 510 w 1495"/>
                <a:gd name="T123" fmla="*/ 0 h 1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95" h="1378">
                  <a:moveTo>
                    <a:pt x="717" y="361"/>
                  </a:moveTo>
                  <a:lnTo>
                    <a:pt x="683" y="363"/>
                  </a:lnTo>
                  <a:lnTo>
                    <a:pt x="649" y="371"/>
                  </a:lnTo>
                  <a:lnTo>
                    <a:pt x="614" y="384"/>
                  </a:lnTo>
                  <a:lnTo>
                    <a:pt x="581" y="401"/>
                  </a:lnTo>
                  <a:lnTo>
                    <a:pt x="549" y="422"/>
                  </a:lnTo>
                  <a:lnTo>
                    <a:pt x="522" y="445"/>
                  </a:lnTo>
                  <a:lnTo>
                    <a:pt x="497" y="471"/>
                  </a:lnTo>
                  <a:lnTo>
                    <a:pt x="479" y="498"/>
                  </a:lnTo>
                  <a:lnTo>
                    <a:pt x="448" y="550"/>
                  </a:lnTo>
                  <a:lnTo>
                    <a:pt x="435" y="579"/>
                  </a:lnTo>
                  <a:lnTo>
                    <a:pt x="425" y="610"/>
                  </a:lnTo>
                  <a:lnTo>
                    <a:pt x="418" y="643"/>
                  </a:lnTo>
                  <a:lnTo>
                    <a:pt x="416" y="677"/>
                  </a:lnTo>
                  <a:lnTo>
                    <a:pt x="416" y="712"/>
                  </a:lnTo>
                  <a:lnTo>
                    <a:pt x="421" y="745"/>
                  </a:lnTo>
                  <a:lnTo>
                    <a:pt x="427" y="775"/>
                  </a:lnTo>
                  <a:lnTo>
                    <a:pt x="436" y="803"/>
                  </a:lnTo>
                  <a:lnTo>
                    <a:pt x="448" y="827"/>
                  </a:lnTo>
                  <a:lnTo>
                    <a:pt x="479" y="880"/>
                  </a:lnTo>
                  <a:lnTo>
                    <a:pt x="498" y="910"/>
                  </a:lnTo>
                  <a:lnTo>
                    <a:pt x="524" y="936"/>
                  </a:lnTo>
                  <a:lnTo>
                    <a:pt x="553" y="960"/>
                  </a:lnTo>
                  <a:lnTo>
                    <a:pt x="586" y="981"/>
                  </a:lnTo>
                  <a:lnTo>
                    <a:pt x="621" y="997"/>
                  </a:lnTo>
                  <a:lnTo>
                    <a:pt x="656" y="1010"/>
                  </a:lnTo>
                  <a:lnTo>
                    <a:pt x="692" y="1017"/>
                  </a:lnTo>
                  <a:lnTo>
                    <a:pt x="704" y="1018"/>
                  </a:lnTo>
                  <a:lnTo>
                    <a:pt x="717" y="1019"/>
                  </a:lnTo>
                  <a:lnTo>
                    <a:pt x="778" y="1019"/>
                  </a:lnTo>
                  <a:lnTo>
                    <a:pt x="811" y="1016"/>
                  </a:lnTo>
                  <a:lnTo>
                    <a:pt x="846" y="1008"/>
                  </a:lnTo>
                  <a:lnTo>
                    <a:pt x="881" y="994"/>
                  </a:lnTo>
                  <a:lnTo>
                    <a:pt x="914" y="978"/>
                  </a:lnTo>
                  <a:lnTo>
                    <a:pt x="946" y="958"/>
                  </a:lnTo>
                  <a:lnTo>
                    <a:pt x="975" y="934"/>
                  </a:lnTo>
                  <a:lnTo>
                    <a:pt x="998" y="908"/>
                  </a:lnTo>
                  <a:lnTo>
                    <a:pt x="1017" y="880"/>
                  </a:lnTo>
                  <a:lnTo>
                    <a:pt x="1033" y="853"/>
                  </a:lnTo>
                  <a:lnTo>
                    <a:pt x="1048" y="827"/>
                  </a:lnTo>
                  <a:lnTo>
                    <a:pt x="1060" y="801"/>
                  </a:lnTo>
                  <a:lnTo>
                    <a:pt x="1070" y="771"/>
                  </a:lnTo>
                  <a:lnTo>
                    <a:pt x="1077" y="739"/>
                  </a:lnTo>
                  <a:lnTo>
                    <a:pt x="1081" y="707"/>
                  </a:lnTo>
                  <a:lnTo>
                    <a:pt x="1081" y="673"/>
                  </a:lnTo>
                  <a:lnTo>
                    <a:pt x="1077" y="640"/>
                  </a:lnTo>
                  <a:lnTo>
                    <a:pt x="1070" y="608"/>
                  </a:lnTo>
                  <a:lnTo>
                    <a:pt x="1060" y="578"/>
                  </a:lnTo>
                  <a:lnTo>
                    <a:pt x="1048" y="550"/>
                  </a:lnTo>
                  <a:lnTo>
                    <a:pt x="1017" y="498"/>
                  </a:lnTo>
                  <a:lnTo>
                    <a:pt x="998" y="471"/>
                  </a:lnTo>
                  <a:lnTo>
                    <a:pt x="975" y="444"/>
                  </a:lnTo>
                  <a:lnTo>
                    <a:pt x="946" y="421"/>
                  </a:lnTo>
                  <a:lnTo>
                    <a:pt x="914" y="400"/>
                  </a:lnTo>
                  <a:lnTo>
                    <a:pt x="881" y="384"/>
                  </a:lnTo>
                  <a:lnTo>
                    <a:pt x="846" y="371"/>
                  </a:lnTo>
                  <a:lnTo>
                    <a:pt x="811" y="363"/>
                  </a:lnTo>
                  <a:lnTo>
                    <a:pt x="778" y="361"/>
                  </a:lnTo>
                  <a:lnTo>
                    <a:pt x="717" y="361"/>
                  </a:lnTo>
                  <a:close/>
                  <a:moveTo>
                    <a:pt x="510" y="0"/>
                  </a:moveTo>
                  <a:lnTo>
                    <a:pt x="986" y="0"/>
                  </a:lnTo>
                  <a:lnTo>
                    <a:pt x="1019" y="2"/>
                  </a:lnTo>
                  <a:lnTo>
                    <a:pt x="1054" y="11"/>
                  </a:lnTo>
                  <a:lnTo>
                    <a:pt x="1089" y="24"/>
                  </a:lnTo>
                  <a:lnTo>
                    <a:pt x="1122" y="41"/>
                  </a:lnTo>
                  <a:lnTo>
                    <a:pt x="1153" y="62"/>
                  </a:lnTo>
                  <a:lnTo>
                    <a:pt x="1182" y="85"/>
                  </a:lnTo>
                  <a:lnTo>
                    <a:pt x="1206" y="111"/>
                  </a:lnTo>
                  <a:lnTo>
                    <a:pt x="1225" y="139"/>
                  </a:lnTo>
                  <a:lnTo>
                    <a:pt x="1463" y="550"/>
                  </a:lnTo>
                  <a:lnTo>
                    <a:pt x="1475" y="578"/>
                  </a:lnTo>
                  <a:lnTo>
                    <a:pt x="1486" y="608"/>
                  </a:lnTo>
                  <a:lnTo>
                    <a:pt x="1492" y="640"/>
                  </a:lnTo>
                  <a:lnTo>
                    <a:pt x="1495" y="673"/>
                  </a:lnTo>
                  <a:lnTo>
                    <a:pt x="1495" y="707"/>
                  </a:lnTo>
                  <a:lnTo>
                    <a:pt x="1492" y="739"/>
                  </a:lnTo>
                  <a:lnTo>
                    <a:pt x="1486" y="771"/>
                  </a:lnTo>
                  <a:lnTo>
                    <a:pt x="1475" y="801"/>
                  </a:lnTo>
                  <a:lnTo>
                    <a:pt x="1463" y="827"/>
                  </a:lnTo>
                  <a:lnTo>
                    <a:pt x="1225" y="1239"/>
                  </a:lnTo>
                  <a:lnTo>
                    <a:pt x="1206" y="1267"/>
                  </a:lnTo>
                  <a:lnTo>
                    <a:pt x="1182" y="1293"/>
                  </a:lnTo>
                  <a:lnTo>
                    <a:pt x="1153" y="1317"/>
                  </a:lnTo>
                  <a:lnTo>
                    <a:pt x="1122" y="1337"/>
                  </a:lnTo>
                  <a:lnTo>
                    <a:pt x="1089" y="1354"/>
                  </a:lnTo>
                  <a:lnTo>
                    <a:pt x="1054" y="1367"/>
                  </a:lnTo>
                  <a:lnTo>
                    <a:pt x="1019" y="1375"/>
                  </a:lnTo>
                  <a:lnTo>
                    <a:pt x="986" y="1378"/>
                  </a:lnTo>
                  <a:lnTo>
                    <a:pt x="510" y="1378"/>
                  </a:lnTo>
                  <a:lnTo>
                    <a:pt x="506" y="1378"/>
                  </a:lnTo>
                  <a:lnTo>
                    <a:pt x="503" y="1377"/>
                  </a:lnTo>
                  <a:lnTo>
                    <a:pt x="500" y="1377"/>
                  </a:lnTo>
                  <a:lnTo>
                    <a:pt x="497" y="1377"/>
                  </a:lnTo>
                  <a:lnTo>
                    <a:pt x="495" y="1377"/>
                  </a:lnTo>
                  <a:lnTo>
                    <a:pt x="492" y="1376"/>
                  </a:lnTo>
                  <a:lnTo>
                    <a:pt x="460" y="1371"/>
                  </a:lnTo>
                  <a:lnTo>
                    <a:pt x="428" y="1362"/>
                  </a:lnTo>
                  <a:lnTo>
                    <a:pt x="396" y="1349"/>
                  </a:lnTo>
                  <a:lnTo>
                    <a:pt x="366" y="1332"/>
                  </a:lnTo>
                  <a:lnTo>
                    <a:pt x="336" y="1312"/>
                  </a:lnTo>
                  <a:lnTo>
                    <a:pt x="310" y="1289"/>
                  </a:lnTo>
                  <a:lnTo>
                    <a:pt x="288" y="1265"/>
                  </a:lnTo>
                  <a:lnTo>
                    <a:pt x="270" y="1239"/>
                  </a:lnTo>
                  <a:lnTo>
                    <a:pt x="79" y="910"/>
                  </a:lnTo>
                  <a:lnTo>
                    <a:pt x="32" y="827"/>
                  </a:lnTo>
                  <a:lnTo>
                    <a:pt x="20" y="801"/>
                  </a:lnTo>
                  <a:lnTo>
                    <a:pt x="10" y="771"/>
                  </a:lnTo>
                  <a:lnTo>
                    <a:pt x="3" y="739"/>
                  </a:lnTo>
                  <a:lnTo>
                    <a:pt x="0" y="707"/>
                  </a:lnTo>
                  <a:lnTo>
                    <a:pt x="0" y="673"/>
                  </a:lnTo>
                  <a:lnTo>
                    <a:pt x="3" y="640"/>
                  </a:lnTo>
                  <a:lnTo>
                    <a:pt x="10" y="608"/>
                  </a:lnTo>
                  <a:lnTo>
                    <a:pt x="20" y="578"/>
                  </a:lnTo>
                  <a:lnTo>
                    <a:pt x="32" y="550"/>
                  </a:lnTo>
                  <a:lnTo>
                    <a:pt x="129" y="383"/>
                  </a:lnTo>
                  <a:lnTo>
                    <a:pt x="270" y="139"/>
                  </a:lnTo>
                  <a:lnTo>
                    <a:pt x="289" y="111"/>
                  </a:lnTo>
                  <a:lnTo>
                    <a:pt x="314" y="85"/>
                  </a:lnTo>
                  <a:lnTo>
                    <a:pt x="342" y="62"/>
                  </a:lnTo>
                  <a:lnTo>
                    <a:pt x="374" y="41"/>
                  </a:lnTo>
                  <a:lnTo>
                    <a:pt x="407" y="24"/>
                  </a:lnTo>
                  <a:lnTo>
                    <a:pt x="442" y="11"/>
                  </a:lnTo>
                  <a:lnTo>
                    <a:pt x="477" y="2"/>
                  </a:lnTo>
                  <a:lnTo>
                    <a:pt x="510" y="0"/>
                  </a:lnTo>
                  <a:close/>
                </a:path>
              </a:pathLst>
            </a:custGeom>
            <a:gradFill>
              <a:gsLst>
                <a:gs pos="0">
                  <a:srgbClr val="855FC4">
                    <a:alpha val="26000"/>
                  </a:srgbClr>
                </a:gs>
                <a:gs pos="100000">
                  <a:srgbClr val="116AB1"/>
                </a:gs>
              </a:gsLst>
              <a:lin ang="102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</p:grpSp>
    </p:spTree>
    <p:extLst>
      <p:ext uri="{BB962C8B-B14F-4D97-AF65-F5344CB8AC3E}">
        <p14:creationId xmlns:p14="http://schemas.microsoft.com/office/powerpoint/2010/main" val="2379653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9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314">
            <a:extLst>
              <a:ext uri="{FF2B5EF4-FFF2-40B4-BE49-F238E27FC236}">
                <a16:creationId xmlns:a16="http://schemas.microsoft.com/office/drawing/2014/main" id="{B34F1794-CA57-44D4-9AAA-959F705580EF}"/>
              </a:ext>
            </a:extLst>
          </p:cNvPr>
          <p:cNvSpPr/>
          <p:nvPr/>
        </p:nvSpPr>
        <p:spPr>
          <a:xfrm>
            <a:off x="8896351" y="2661844"/>
            <a:ext cx="1006590" cy="1050614"/>
          </a:xfrm>
          <a:prstGeom prst="line">
            <a:avLst/>
          </a:prstGeom>
          <a:noFill/>
          <a:ln w="50800" cap="flat">
            <a:solidFill>
              <a:srgbClr val="CBCBCB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96" name="Shape 313">
            <a:extLst>
              <a:ext uri="{FF2B5EF4-FFF2-40B4-BE49-F238E27FC236}">
                <a16:creationId xmlns:a16="http://schemas.microsoft.com/office/drawing/2014/main" id="{CFFEB96D-33D6-4FF6-99E0-CE29A755A292}"/>
              </a:ext>
            </a:extLst>
          </p:cNvPr>
          <p:cNvSpPr/>
          <p:nvPr/>
        </p:nvSpPr>
        <p:spPr>
          <a:xfrm flipV="1">
            <a:off x="11071050" y="3939956"/>
            <a:ext cx="1239483" cy="366857"/>
          </a:xfrm>
          <a:prstGeom prst="line">
            <a:avLst/>
          </a:prstGeom>
          <a:noFill/>
          <a:ln w="50800" cap="flat">
            <a:solidFill>
              <a:srgbClr val="CBCBCB"/>
            </a:solidFill>
            <a:custDash>
              <a:ds d="200000" sp="200000"/>
            </a:custDash>
            <a:miter lim="400000"/>
          </a:ln>
          <a:effectLst/>
        </p:spPr>
        <p:txBody>
          <a:bodyPr wrap="square" lIns="25400" tIns="25400" rIns="25400" bIns="25400" numCol="1" anchor="ctr">
            <a:noAutofit/>
          </a:bodyPr>
          <a:lstStyle/>
          <a:p>
            <a:pPr algn="ctr">
              <a:defRPr sz="3200" baseline="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17D14E43-4FF1-4790-A7B5-D4C0DB82ECD7}"/>
              </a:ext>
            </a:extLst>
          </p:cNvPr>
          <p:cNvGrpSpPr/>
          <p:nvPr/>
        </p:nvGrpSpPr>
        <p:grpSpPr>
          <a:xfrm>
            <a:off x="8761986" y="3581735"/>
            <a:ext cx="2288781" cy="1983515"/>
            <a:chOff x="8761986" y="3581735"/>
            <a:chExt cx="2288781" cy="1983515"/>
          </a:xfrm>
        </p:grpSpPr>
        <p:sp>
          <p:nvSpPr>
            <p:cNvPr id="99" name="Shape 318">
              <a:extLst>
                <a:ext uri="{FF2B5EF4-FFF2-40B4-BE49-F238E27FC236}">
                  <a16:creationId xmlns:a16="http://schemas.microsoft.com/office/drawing/2014/main" id="{9DDE93D3-73F1-478D-B283-24F0F881725C}"/>
                </a:ext>
              </a:extLst>
            </p:cNvPr>
            <p:cNvSpPr/>
            <p:nvPr/>
          </p:nvSpPr>
          <p:spPr>
            <a:xfrm>
              <a:off x="9056753" y="3581735"/>
              <a:ext cx="1983515" cy="1983515"/>
            </a:xfrm>
            <a:prstGeom prst="ellipse">
              <a:avLst/>
            </a:prstGeom>
            <a:solidFill>
              <a:schemeClr val="bg1"/>
            </a:solidFill>
            <a:ln w="101600" cap="flat">
              <a:solidFill>
                <a:srgbClr val="056BBC"/>
              </a:solidFill>
              <a:prstDash val="solid"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5A464EB7-CDDD-4C3B-B37D-87F5DF3A2827}"/>
                </a:ext>
              </a:extLst>
            </p:cNvPr>
            <p:cNvSpPr/>
            <p:nvPr/>
          </p:nvSpPr>
          <p:spPr>
            <a:xfrm>
              <a:off x="9067252" y="4190210"/>
              <a:ext cx="1983515" cy="853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2400" dirty="0">
                  <a:solidFill>
                    <a:srgbClr val="056BBC"/>
                  </a:solidFill>
                  <a:latin typeface="Segoe WP" panose="020B0502040204020203" pitchFamily="34" charset="0"/>
                  <a:cs typeface="Arial" panose="020B0604020202020204" pitchFamily="34" charset="0"/>
                </a:rPr>
                <a:t>Système à points </a:t>
              </a:r>
            </a:p>
          </p:txBody>
        </p:sp>
        <p:sp>
          <p:nvSpPr>
            <p:cNvPr id="95" name="Shape 332">
              <a:extLst>
                <a:ext uri="{FF2B5EF4-FFF2-40B4-BE49-F238E27FC236}">
                  <a16:creationId xmlns:a16="http://schemas.microsoft.com/office/drawing/2014/main" id="{42746242-CE0D-4C12-9D9C-6BC81D5FD05B}"/>
                </a:ext>
              </a:extLst>
            </p:cNvPr>
            <p:cNvSpPr/>
            <p:nvPr/>
          </p:nvSpPr>
          <p:spPr>
            <a:xfrm>
              <a:off x="8761986" y="4702828"/>
              <a:ext cx="845688" cy="862422"/>
            </a:xfrm>
            <a:prstGeom prst="ellipse">
              <a:avLst/>
            </a:prstGeom>
            <a:solidFill>
              <a:srgbClr val="056BBC"/>
            </a:solidFill>
            <a:ln w="12700" cap="flat">
              <a:noFill/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 baseline="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pic>
          <p:nvPicPr>
            <p:cNvPr id="133" name="Image 132">
              <a:extLst>
                <a:ext uri="{FF2B5EF4-FFF2-40B4-BE49-F238E27FC236}">
                  <a16:creationId xmlns:a16="http://schemas.microsoft.com/office/drawing/2014/main" id="{0A14721E-BE87-4A69-8AF4-65E8952BC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30216" y="4857915"/>
              <a:ext cx="489614" cy="597089"/>
            </a:xfrm>
            <a:prstGeom prst="rect">
              <a:avLst/>
            </a:prstGeom>
          </p:spPr>
        </p:pic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D7448DB3-78A8-4F8D-A4A4-3B9651D5B9DE}"/>
              </a:ext>
            </a:extLst>
          </p:cNvPr>
          <p:cNvGrpSpPr/>
          <p:nvPr/>
        </p:nvGrpSpPr>
        <p:grpSpPr>
          <a:xfrm>
            <a:off x="5642715" y="981063"/>
            <a:ext cx="3904640" cy="3039492"/>
            <a:chOff x="5642715" y="1487503"/>
            <a:chExt cx="3904640" cy="3039492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4F5B84DB-B082-4333-88C8-379550FAF7FB}"/>
                </a:ext>
              </a:extLst>
            </p:cNvPr>
            <p:cNvGrpSpPr/>
            <p:nvPr/>
          </p:nvGrpSpPr>
          <p:grpSpPr>
            <a:xfrm>
              <a:off x="5642715" y="1487503"/>
              <a:ext cx="3904640" cy="3039492"/>
              <a:chOff x="5642715" y="1487503"/>
              <a:chExt cx="3904640" cy="3039492"/>
            </a:xfrm>
          </p:grpSpPr>
          <p:sp>
            <p:nvSpPr>
              <p:cNvPr id="137" name="Shape 313">
                <a:extLst>
                  <a:ext uri="{FF2B5EF4-FFF2-40B4-BE49-F238E27FC236}">
                    <a16:creationId xmlns:a16="http://schemas.microsoft.com/office/drawing/2014/main" id="{23C0C8C2-90F6-4817-9430-E60EA39BAA21}"/>
                  </a:ext>
                </a:extLst>
              </p:cNvPr>
              <p:cNvSpPr/>
              <p:nvPr/>
            </p:nvSpPr>
            <p:spPr>
              <a:xfrm flipV="1">
                <a:off x="5642715" y="3224577"/>
                <a:ext cx="1902500" cy="1302418"/>
              </a:xfrm>
              <a:prstGeom prst="line">
                <a:avLst/>
              </a:prstGeom>
              <a:noFill/>
              <a:ln w="50800" cap="flat">
                <a:solidFill>
                  <a:srgbClr val="CBCBCB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>
                  <a:defRPr sz="3200" baseline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sp>
            <p:nvSpPr>
              <p:cNvPr id="138" name="Shape 317">
                <a:extLst>
                  <a:ext uri="{FF2B5EF4-FFF2-40B4-BE49-F238E27FC236}">
                    <a16:creationId xmlns:a16="http://schemas.microsoft.com/office/drawing/2014/main" id="{A8561D3B-74B2-4913-BFE2-B9F5CA76C11B}"/>
                  </a:ext>
                </a:extLst>
              </p:cNvPr>
              <p:cNvSpPr/>
              <p:nvPr/>
            </p:nvSpPr>
            <p:spPr>
              <a:xfrm>
                <a:off x="7222535" y="1487503"/>
                <a:ext cx="2324820" cy="2324821"/>
              </a:xfrm>
              <a:prstGeom prst="ellipse">
                <a:avLst/>
              </a:prstGeom>
              <a:gradFill flip="none" rotWithShape="1">
                <a:gsLst>
                  <a:gs pos="0">
                    <a:srgbClr val="7665C2"/>
                  </a:gs>
                  <a:gs pos="100000">
                    <a:srgbClr val="116AB1"/>
                  </a:gs>
                </a:gsLst>
                <a:lin ang="10487025" scaled="0"/>
              </a:gra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</p:grpSp>
        <p:sp>
          <p:nvSpPr>
            <p:cNvPr id="136" name="Shape 327">
              <a:extLst>
                <a:ext uri="{FF2B5EF4-FFF2-40B4-BE49-F238E27FC236}">
                  <a16:creationId xmlns:a16="http://schemas.microsoft.com/office/drawing/2014/main" id="{98EC60E1-1E1A-4A90-86EA-9689B15773DB}"/>
                </a:ext>
              </a:extLst>
            </p:cNvPr>
            <p:cNvSpPr/>
            <p:nvPr/>
          </p:nvSpPr>
          <p:spPr>
            <a:xfrm>
              <a:off x="7222535" y="2265005"/>
              <a:ext cx="2324820" cy="7899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ctr">
                <a:defRPr sz="2600" cap="all" baseline="0">
                  <a:solidFill>
                    <a:srgbClr val="F3F4F4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r>
                <a:rPr lang="fr-FR" sz="2400" cap="none" dirty="0"/>
                <a:t>Evaluation des utilisateurs </a:t>
              </a:r>
            </a:p>
          </p:txBody>
        </p:sp>
      </p:grpSp>
      <p:sp>
        <p:nvSpPr>
          <p:cNvPr id="2" name="Espace réservé du numéro de diapositiv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99E332-133B-4E36-9F3B-F292207A7345}" type="slidenum">
              <a:rPr lang="fr-FR" smtClean="0"/>
              <a:pPr/>
              <a:t>15</a:t>
            </a:fld>
            <a:endParaRPr lang="fr-FR" dirty="0"/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ECCDE24C-C07E-4C16-846F-8C4DB1259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2944" y="129499"/>
            <a:ext cx="10515600" cy="758825"/>
          </a:xfrm>
        </p:spPr>
        <p:txBody>
          <a:bodyPr/>
          <a:lstStyle/>
          <a:p>
            <a:pPr algn="ctr"/>
            <a:r>
              <a:rPr lang="fr-FR" dirty="0"/>
              <a:t>Complément du projet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45533E2-A951-4788-A1CA-3BABBC07B904}"/>
              </a:ext>
            </a:extLst>
          </p:cNvPr>
          <p:cNvGrpSpPr/>
          <p:nvPr/>
        </p:nvGrpSpPr>
        <p:grpSpPr>
          <a:xfrm>
            <a:off x="1621841" y="1645167"/>
            <a:ext cx="4728124" cy="2971859"/>
            <a:chOff x="1621841" y="1645167"/>
            <a:chExt cx="4728124" cy="2971859"/>
          </a:xfrm>
        </p:grpSpPr>
        <p:grpSp>
          <p:nvGrpSpPr>
            <p:cNvPr id="101" name="Groupe 100">
              <a:extLst>
                <a:ext uri="{FF2B5EF4-FFF2-40B4-BE49-F238E27FC236}">
                  <a16:creationId xmlns:a16="http://schemas.microsoft.com/office/drawing/2014/main" id="{D449F5C4-766C-4316-B7C4-F4B8277248A2}"/>
                </a:ext>
              </a:extLst>
            </p:cNvPr>
            <p:cNvGrpSpPr/>
            <p:nvPr/>
          </p:nvGrpSpPr>
          <p:grpSpPr>
            <a:xfrm>
              <a:off x="1621841" y="1645167"/>
              <a:ext cx="4728124" cy="2971859"/>
              <a:chOff x="1667304" y="2696147"/>
              <a:chExt cx="4352423" cy="2792260"/>
            </a:xfrm>
          </p:grpSpPr>
          <p:sp>
            <p:nvSpPr>
              <p:cNvPr id="102" name="Shape 312">
                <a:extLst>
                  <a:ext uri="{FF2B5EF4-FFF2-40B4-BE49-F238E27FC236}">
                    <a16:creationId xmlns:a16="http://schemas.microsoft.com/office/drawing/2014/main" id="{CC18595F-B5CF-4BA7-96DA-C73834946906}"/>
                  </a:ext>
                </a:extLst>
              </p:cNvPr>
              <p:cNvSpPr/>
              <p:nvPr/>
            </p:nvSpPr>
            <p:spPr>
              <a:xfrm>
                <a:off x="1667304" y="2696147"/>
                <a:ext cx="2239646" cy="1942358"/>
              </a:xfrm>
              <a:prstGeom prst="line">
                <a:avLst/>
              </a:prstGeom>
              <a:noFill/>
              <a:ln w="50800" cap="flat">
                <a:solidFill>
                  <a:srgbClr val="CBCBCB"/>
                </a:solidFill>
                <a:custDash>
                  <a:ds d="200000" sp="200000"/>
                </a:custDash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>
                  <a:defRPr sz="3200" baseline="0">
                    <a:solidFill>
                      <a:srgbClr val="000000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sp>
            <p:nvSpPr>
              <p:cNvPr id="103" name="Shape 316">
                <a:extLst>
                  <a:ext uri="{FF2B5EF4-FFF2-40B4-BE49-F238E27FC236}">
                    <a16:creationId xmlns:a16="http://schemas.microsoft.com/office/drawing/2014/main" id="{939C7A22-460F-4B75-BD6E-D4A6AF2DC2EB}"/>
                  </a:ext>
                </a:extLst>
              </p:cNvPr>
              <p:cNvSpPr/>
              <p:nvPr/>
            </p:nvSpPr>
            <p:spPr>
              <a:xfrm>
                <a:off x="3763815" y="3264145"/>
                <a:ext cx="2255912" cy="2224262"/>
              </a:xfrm>
              <a:prstGeom prst="ellipse">
                <a:avLst/>
              </a:prstGeom>
              <a:solidFill>
                <a:schemeClr val="bg1"/>
              </a:solidFill>
              <a:ln w="101600" cap="flat">
                <a:solidFill>
                  <a:srgbClr val="7665C2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 dirty="0"/>
              </a:p>
            </p:txBody>
          </p:sp>
        </p:grp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32C834CC-2EFF-4A30-BA2A-1432F9C86D36}"/>
                </a:ext>
              </a:extLst>
            </p:cNvPr>
            <p:cNvGrpSpPr/>
            <p:nvPr/>
          </p:nvGrpSpPr>
          <p:grpSpPr>
            <a:xfrm>
              <a:off x="4146175" y="1870032"/>
              <a:ext cx="845688" cy="862422"/>
              <a:chOff x="3729569" y="4860332"/>
              <a:chExt cx="845688" cy="862422"/>
            </a:xfrm>
          </p:grpSpPr>
          <p:sp>
            <p:nvSpPr>
              <p:cNvPr id="144" name="Shape 332">
                <a:extLst>
                  <a:ext uri="{FF2B5EF4-FFF2-40B4-BE49-F238E27FC236}">
                    <a16:creationId xmlns:a16="http://schemas.microsoft.com/office/drawing/2014/main" id="{49F876BA-8B15-40BA-AB9C-A2A38384F186}"/>
                  </a:ext>
                </a:extLst>
              </p:cNvPr>
              <p:cNvSpPr/>
              <p:nvPr/>
            </p:nvSpPr>
            <p:spPr>
              <a:xfrm>
                <a:off x="3729569" y="4860332"/>
                <a:ext cx="845688" cy="862422"/>
              </a:xfrm>
              <a:prstGeom prst="ellipse">
                <a:avLst/>
              </a:prstGeom>
              <a:solidFill>
                <a:srgbClr val="7665C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sp>
            <p:nvSpPr>
              <p:cNvPr id="145" name="Freeform 44">
                <a:extLst>
                  <a:ext uri="{FF2B5EF4-FFF2-40B4-BE49-F238E27FC236}">
                    <a16:creationId xmlns:a16="http://schemas.microsoft.com/office/drawing/2014/main" id="{DA360432-B383-466C-9850-A4126952865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59244" y="5032643"/>
                <a:ext cx="586338" cy="472792"/>
              </a:xfrm>
              <a:custGeom>
                <a:avLst/>
                <a:gdLst>
                  <a:gd name="T0" fmla="*/ 128 w 189"/>
                  <a:gd name="T1" fmla="*/ 47 h 154"/>
                  <a:gd name="T2" fmla="*/ 71 w 189"/>
                  <a:gd name="T3" fmla="*/ 100 h 154"/>
                  <a:gd name="T4" fmla="*/ 73 w 189"/>
                  <a:gd name="T5" fmla="*/ 114 h 154"/>
                  <a:gd name="T6" fmla="*/ 67 w 189"/>
                  <a:gd name="T7" fmla="*/ 114 h 154"/>
                  <a:gd name="T8" fmla="*/ 43 w 189"/>
                  <a:gd name="T9" fmla="*/ 111 h 154"/>
                  <a:gd name="T10" fmla="*/ 20 w 189"/>
                  <a:gd name="T11" fmla="*/ 122 h 154"/>
                  <a:gd name="T12" fmla="*/ 27 w 189"/>
                  <a:gd name="T13" fmla="*/ 102 h 154"/>
                  <a:gd name="T14" fmla="*/ 0 w 189"/>
                  <a:gd name="T15" fmla="*/ 57 h 154"/>
                  <a:gd name="T16" fmla="*/ 67 w 189"/>
                  <a:gd name="T17" fmla="*/ 0 h 154"/>
                  <a:gd name="T18" fmla="*/ 134 w 189"/>
                  <a:gd name="T19" fmla="*/ 47 h 154"/>
                  <a:gd name="T20" fmla="*/ 128 w 189"/>
                  <a:gd name="T21" fmla="*/ 47 h 154"/>
                  <a:gd name="T22" fmla="*/ 45 w 189"/>
                  <a:gd name="T23" fmla="*/ 29 h 154"/>
                  <a:gd name="T24" fmla="*/ 35 w 189"/>
                  <a:gd name="T25" fmla="*/ 37 h 154"/>
                  <a:gd name="T26" fmla="*/ 45 w 189"/>
                  <a:gd name="T27" fmla="*/ 45 h 154"/>
                  <a:gd name="T28" fmla="*/ 54 w 189"/>
                  <a:gd name="T29" fmla="*/ 37 h 154"/>
                  <a:gd name="T30" fmla="*/ 45 w 189"/>
                  <a:gd name="T31" fmla="*/ 29 h 154"/>
                  <a:gd name="T32" fmla="*/ 166 w 189"/>
                  <a:gd name="T33" fmla="*/ 138 h 154"/>
                  <a:gd name="T34" fmla="*/ 171 w 189"/>
                  <a:gd name="T35" fmla="*/ 154 h 154"/>
                  <a:gd name="T36" fmla="*/ 152 w 189"/>
                  <a:gd name="T37" fmla="*/ 144 h 154"/>
                  <a:gd name="T38" fmla="*/ 132 w 189"/>
                  <a:gd name="T39" fmla="*/ 148 h 154"/>
                  <a:gd name="T40" fmla="*/ 75 w 189"/>
                  <a:gd name="T41" fmla="*/ 99 h 154"/>
                  <a:gd name="T42" fmla="*/ 132 w 189"/>
                  <a:gd name="T43" fmla="*/ 50 h 154"/>
                  <a:gd name="T44" fmla="*/ 189 w 189"/>
                  <a:gd name="T45" fmla="*/ 99 h 154"/>
                  <a:gd name="T46" fmla="*/ 166 w 189"/>
                  <a:gd name="T47" fmla="*/ 138 h 154"/>
                  <a:gd name="T48" fmla="*/ 92 w 189"/>
                  <a:gd name="T49" fmla="*/ 29 h 154"/>
                  <a:gd name="T50" fmla="*/ 82 w 189"/>
                  <a:gd name="T51" fmla="*/ 37 h 154"/>
                  <a:gd name="T52" fmla="*/ 92 w 189"/>
                  <a:gd name="T53" fmla="*/ 45 h 154"/>
                  <a:gd name="T54" fmla="*/ 100 w 189"/>
                  <a:gd name="T55" fmla="*/ 37 h 154"/>
                  <a:gd name="T56" fmla="*/ 92 w 189"/>
                  <a:gd name="T57" fmla="*/ 29 h 154"/>
                  <a:gd name="T58" fmla="*/ 114 w 189"/>
                  <a:gd name="T59" fmla="*/ 77 h 154"/>
                  <a:gd name="T60" fmla="*/ 107 w 189"/>
                  <a:gd name="T61" fmla="*/ 84 h 154"/>
                  <a:gd name="T62" fmla="*/ 114 w 189"/>
                  <a:gd name="T63" fmla="*/ 91 h 154"/>
                  <a:gd name="T64" fmla="*/ 122 w 189"/>
                  <a:gd name="T65" fmla="*/ 84 h 154"/>
                  <a:gd name="T66" fmla="*/ 114 w 189"/>
                  <a:gd name="T67" fmla="*/ 77 h 154"/>
                  <a:gd name="T68" fmla="*/ 151 w 189"/>
                  <a:gd name="T69" fmla="*/ 77 h 154"/>
                  <a:gd name="T70" fmla="*/ 144 w 189"/>
                  <a:gd name="T71" fmla="*/ 84 h 154"/>
                  <a:gd name="T72" fmla="*/ 151 w 189"/>
                  <a:gd name="T73" fmla="*/ 91 h 154"/>
                  <a:gd name="T74" fmla="*/ 159 w 189"/>
                  <a:gd name="T75" fmla="*/ 84 h 154"/>
                  <a:gd name="T76" fmla="*/ 151 w 189"/>
                  <a:gd name="T77" fmla="*/ 77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9" h="154">
                    <a:moveTo>
                      <a:pt x="128" y="47"/>
                    </a:moveTo>
                    <a:cubicBezTo>
                      <a:pt x="96" y="47"/>
                      <a:pt x="71" y="71"/>
                      <a:pt x="71" y="100"/>
                    </a:cubicBezTo>
                    <a:cubicBezTo>
                      <a:pt x="71" y="105"/>
                      <a:pt x="72" y="109"/>
                      <a:pt x="73" y="114"/>
                    </a:cubicBezTo>
                    <a:cubicBezTo>
                      <a:pt x="71" y="114"/>
                      <a:pt x="69" y="114"/>
                      <a:pt x="67" y="114"/>
                    </a:cubicBezTo>
                    <a:cubicBezTo>
                      <a:pt x="59" y="114"/>
                      <a:pt x="52" y="112"/>
                      <a:pt x="43" y="111"/>
                    </a:cubicBezTo>
                    <a:cubicBezTo>
                      <a:pt x="20" y="122"/>
                      <a:pt x="20" y="122"/>
                      <a:pt x="20" y="122"/>
                    </a:cubicBezTo>
                    <a:cubicBezTo>
                      <a:pt x="27" y="102"/>
                      <a:pt x="27" y="102"/>
                      <a:pt x="27" y="102"/>
                    </a:cubicBezTo>
                    <a:cubicBezTo>
                      <a:pt x="10" y="91"/>
                      <a:pt x="0" y="75"/>
                      <a:pt x="0" y="57"/>
                    </a:cubicBezTo>
                    <a:cubicBezTo>
                      <a:pt x="0" y="25"/>
                      <a:pt x="30" y="0"/>
                      <a:pt x="67" y="0"/>
                    </a:cubicBezTo>
                    <a:cubicBezTo>
                      <a:pt x="100" y="0"/>
                      <a:pt x="129" y="20"/>
                      <a:pt x="134" y="47"/>
                    </a:cubicBezTo>
                    <a:cubicBezTo>
                      <a:pt x="132" y="47"/>
                      <a:pt x="130" y="47"/>
                      <a:pt x="128" y="47"/>
                    </a:cubicBezTo>
                    <a:close/>
                    <a:moveTo>
                      <a:pt x="45" y="29"/>
                    </a:moveTo>
                    <a:cubicBezTo>
                      <a:pt x="40" y="29"/>
                      <a:pt x="35" y="32"/>
                      <a:pt x="35" y="37"/>
                    </a:cubicBezTo>
                    <a:cubicBezTo>
                      <a:pt x="35" y="42"/>
                      <a:pt x="40" y="45"/>
                      <a:pt x="45" y="45"/>
                    </a:cubicBezTo>
                    <a:cubicBezTo>
                      <a:pt x="50" y="45"/>
                      <a:pt x="54" y="42"/>
                      <a:pt x="54" y="37"/>
                    </a:cubicBezTo>
                    <a:cubicBezTo>
                      <a:pt x="54" y="32"/>
                      <a:pt x="50" y="29"/>
                      <a:pt x="45" y="29"/>
                    </a:cubicBezTo>
                    <a:close/>
                    <a:moveTo>
                      <a:pt x="166" y="138"/>
                    </a:moveTo>
                    <a:cubicBezTo>
                      <a:pt x="171" y="154"/>
                      <a:pt x="171" y="154"/>
                      <a:pt x="171" y="154"/>
                    </a:cubicBezTo>
                    <a:cubicBezTo>
                      <a:pt x="152" y="144"/>
                      <a:pt x="152" y="144"/>
                      <a:pt x="152" y="144"/>
                    </a:cubicBezTo>
                    <a:cubicBezTo>
                      <a:pt x="146" y="146"/>
                      <a:pt x="139" y="148"/>
                      <a:pt x="132" y="148"/>
                    </a:cubicBezTo>
                    <a:cubicBezTo>
                      <a:pt x="100" y="148"/>
                      <a:pt x="75" y="126"/>
                      <a:pt x="75" y="99"/>
                    </a:cubicBezTo>
                    <a:cubicBezTo>
                      <a:pt x="75" y="72"/>
                      <a:pt x="100" y="50"/>
                      <a:pt x="132" y="50"/>
                    </a:cubicBezTo>
                    <a:cubicBezTo>
                      <a:pt x="162" y="50"/>
                      <a:pt x="189" y="72"/>
                      <a:pt x="189" y="99"/>
                    </a:cubicBezTo>
                    <a:cubicBezTo>
                      <a:pt x="189" y="114"/>
                      <a:pt x="179" y="127"/>
                      <a:pt x="166" y="138"/>
                    </a:cubicBezTo>
                    <a:close/>
                    <a:moveTo>
                      <a:pt x="92" y="29"/>
                    </a:moveTo>
                    <a:cubicBezTo>
                      <a:pt x="87" y="29"/>
                      <a:pt x="82" y="32"/>
                      <a:pt x="82" y="37"/>
                    </a:cubicBezTo>
                    <a:cubicBezTo>
                      <a:pt x="82" y="42"/>
                      <a:pt x="87" y="45"/>
                      <a:pt x="92" y="45"/>
                    </a:cubicBezTo>
                    <a:cubicBezTo>
                      <a:pt x="97" y="45"/>
                      <a:pt x="100" y="42"/>
                      <a:pt x="100" y="37"/>
                    </a:cubicBezTo>
                    <a:cubicBezTo>
                      <a:pt x="100" y="32"/>
                      <a:pt x="97" y="29"/>
                      <a:pt x="92" y="29"/>
                    </a:cubicBezTo>
                    <a:close/>
                    <a:moveTo>
                      <a:pt x="114" y="77"/>
                    </a:moveTo>
                    <a:cubicBezTo>
                      <a:pt x="110" y="77"/>
                      <a:pt x="107" y="81"/>
                      <a:pt x="107" y="84"/>
                    </a:cubicBezTo>
                    <a:cubicBezTo>
                      <a:pt x="107" y="87"/>
                      <a:pt x="110" y="91"/>
                      <a:pt x="114" y="91"/>
                    </a:cubicBezTo>
                    <a:cubicBezTo>
                      <a:pt x="119" y="91"/>
                      <a:pt x="122" y="87"/>
                      <a:pt x="122" y="84"/>
                    </a:cubicBezTo>
                    <a:cubicBezTo>
                      <a:pt x="122" y="81"/>
                      <a:pt x="119" y="77"/>
                      <a:pt x="114" y="77"/>
                    </a:cubicBezTo>
                    <a:close/>
                    <a:moveTo>
                      <a:pt x="151" y="77"/>
                    </a:moveTo>
                    <a:cubicBezTo>
                      <a:pt x="147" y="77"/>
                      <a:pt x="144" y="81"/>
                      <a:pt x="144" y="84"/>
                    </a:cubicBezTo>
                    <a:cubicBezTo>
                      <a:pt x="144" y="87"/>
                      <a:pt x="147" y="91"/>
                      <a:pt x="151" y="91"/>
                    </a:cubicBezTo>
                    <a:cubicBezTo>
                      <a:pt x="156" y="91"/>
                      <a:pt x="159" y="87"/>
                      <a:pt x="159" y="84"/>
                    </a:cubicBezTo>
                    <a:cubicBezTo>
                      <a:pt x="159" y="81"/>
                      <a:pt x="156" y="77"/>
                      <a:pt x="151" y="7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B243F476-07A8-4E4C-ADF8-8487E9D00E89}"/>
                </a:ext>
              </a:extLst>
            </p:cNvPr>
            <p:cNvSpPr/>
            <p:nvPr/>
          </p:nvSpPr>
          <p:spPr>
            <a:xfrm>
              <a:off x="3982706" y="2732454"/>
              <a:ext cx="2217866" cy="13853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2000" dirty="0">
                  <a:solidFill>
                    <a:srgbClr val="7665C2"/>
                  </a:solidFill>
                  <a:latin typeface="Segoe WP" panose="020B0502040204020203" pitchFamily="34" charset="0"/>
                  <a:cs typeface="Arial" panose="020B0604020202020204" pitchFamily="34" charset="0"/>
                </a:rPr>
                <a:t>Chat et messagerie interne entre les BookExchangers</a:t>
              </a:r>
            </a:p>
          </p:txBody>
        </p:sp>
      </p:grp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E3348D01-42CF-4CDE-BA2D-56E5F84D56F1}"/>
              </a:ext>
            </a:extLst>
          </p:cNvPr>
          <p:cNvGrpSpPr/>
          <p:nvPr/>
        </p:nvGrpSpPr>
        <p:grpSpPr>
          <a:xfrm>
            <a:off x="568409" y="877522"/>
            <a:ext cx="2427438" cy="3380890"/>
            <a:chOff x="568409" y="877522"/>
            <a:chExt cx="2427438" cy="3380890"/>
          </a:xfrm>
        </p:grpSpPr>
        <p:sp>
          <p:nvSpPr>
            <p:cNvPr id="153" name="Shape 312">
              <a:extLst>
                <a:ext uri="{FF2B5EF4-FFF2-40B4-BE49-F238E27FC236}">
                  <a16:creationId xmlns:a16="http://schemas.microsoft.com/office/drawing/2014/main" id="{7E37948D-63BB-4CA9-9A62-749876027B15}"/>
                </a:ext>
              </a:extLst>
            </p:cNvPr>
            <p:cNvSpPr/>
            <p:nvPr/>
          </p:nvSpPr>
          <p:spPr>
            <a:xfrm>
              <a:off x="712944" y="877522"/>
              <a:ext cx="1647250" cy="1407746"/>
            </a:xfrm>
            <a:prstGeom prst="line">
              <a:avLst/>
            </a:prstGeom>
            <a:noFill/>
            <a:ln w="50800" cap="flat">
              <a:solidFill>
                <a:srgbClr val="CBCBCB"/>
              </a:solidFill>
              <a:custDash>
                <a:ds d="200000" sp="200000"/>
              </a:custDash>
              <a:miter lim="400000"/>
            </a:ln>
            <a:effectLst/>
          </p:spPr>
          <p:txBody>
            <a:bodyPr wrap="square" lIns="25400" tIns="25400" rIns="25400" bIns="25400" numCol="1" anchor="ctr">
              <a:noAutofit/>
            </a:bodyPr>
            <a:lstStyle/>
            <a:p>
              <a:pPr algn="ctr">
                <a:defRPr sz="3200" baseline="0">
                  <a:solidFill>
                    <a:srgbClr val="000000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1600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39288D69-024E-4C43-B42E-975DC60E451E}"/>
                </a:ext>
              </a:extLst>
            </p:cNvPr>
            <p:cNvGrpSpPr/>
            <p:nvPr/>
          </p:nvGrpSpPr>
          <p:grpSpPr>
            <a:xfrm>
              <a:off x="568409" y="1448686"/>
              <a:ext cx="2427438" cy="2809726"/>
              <a:chOff x="161650" y="1529136"/>
              <a:chExt cx="2427438" cy="2809726"/>
            </a:xfrm>
          </p:grpSpPr>
          <p:grpSp>
            <p:nvGrpSpPr>
              <p:cNvPr id="12" name="Groupe 11">
                <a:extLst>
                  <a:ext uri="{FF2B5EF4-FFF2-40B4-BE49-F238E27FC236}">
                    <a16:creationId xmlns:a16="http://schemas.microsoft.com/office/drawing/2014/main" id="{50217A9B-17B5-47C5-95AA-CA4D0F832048}"/>
                  </a:ext>
                </a:extLst>
              </p:cNvPr>
              <p:cNvGrpSpPr/>
              <p:nvPr/>
            </p:nvGrpSpPr>
            <p:grpSpPr>
              <a:xfrm>
                <a:off x="161650" y="1529136"/>
                <a:ext cx="2427438" cy="2406634"/>
                <a:chOff x="161650" y="1529136"/>
                <a:chExt cx="2427438" cy="2406634"/>
              </a:xfrm>
            </p:grpSpPr>
            <p:grpSp>
              <p:nvGrpSpPr>
                <p:cNvPr id="139" name="Groupe 138">
                  <a:extLst>
                    <a:ext uri="{FF2B5EF4-FFF2-40B4-BE49-F238E27FC236}">
                      <a16:creationId xmlns:a16="http://schemas.microsoft.com/office/drawing/2014/main" id="{20BF5B6D-9ACE-4C86-A894-87883E8C06DA}"/>
                    </a:ext>
                  </a:extLst>
                </p:cNvPr>
                <p:cNvGrpSpPr/>
                <p:nvPr/>
              </p:nvGrpSpPr>
              <p:grpSpPr>
                <a:xfrm>
                  <a:off x="161650" y="1529136"/>
                  <a:ext cx="2427438" cy="2406634"/>
                  <a:chOff x="-220382" y="1215916"/>
                  <a:chExt cx="2947948" cy="2867993"/>
                </a:xfrm>
              </p:grpSpPr>
              <p:sp>
                <p:nvSpPr>
                  <p:cNvPr id="140" name="Shape 313">
                    <a:extLst>
                      <a:ext uri="{FF2B5EF4-FFF2-40B4-BE49-F238E27FC236}">
                        <a16:creationId xmlns:a16="http://schemas.microsoft.com/office/drawing/2014/main" id="{6D764AA2-4329-4146-BF02-836B78FA89FF}"/>
                      </a:ext>
                    </a:extLst>
                  </p:cNvPr>
                  <p:cNvSpPr/>
                  <p:nvPr/>
                </p:nvSpPr>
                <p:spPr>
                  <a:xfrm flipV="1">
                    <a:off x="-169335" y="2852819"/>
                    <a:ext cx="941353" cy="256580"/>
                  </a:xfrm>
                  <a:prstGeom prst="line">
                    <a:avLst/>
                  </a:prstGeom>
                  <a:noFill/>
                  <a:ln w="50800" cap="flat">
                    <a:solidFill>
                      <a:srgbClr val="CBCBCB"/>
                    </a:solidFill>
                    <a:custDash>
                      <a:ds d="200000" sp="200000"/>
                    </a:custDash>
                    <a:miter lim="400000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pPr algn="ctr">
                      <a:defRPr sz="3200" baseline="0">
                        <a:solidFill>
                          <a:srgbClr val="000000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sz="1600"/>
                  </a:p>
                </p:txBody>
              </p:sp>
              <p:sp>
                <p:nvSpPr>
                  <p:cNvPr id="141" name="Shape 315">
                    <a:extLst>
                      <a:ext uri="{FF2B5EF4-FFF2-40B4-BE49-F238E27FC236}">
                        <a16:creationId xmlns:a16="http://schemas.microsoft.com/office/drawing/2014/main" id="{C9FDDCBF-E616-4220-8C35-995343BE11E8}"/>
                      </a:ext>
                    </a:extLst>
                  </p:cNvPr>
                  <p:cNvSpPr/>
                  <p:nvPr/>
                </p:nvSpPr>
                <p:spPr>
                  <a:xfrm>
                    <a:off x="-220382" y="1215916"/>
                    <a:ext cx="2947948" cy="2867993"/>
                  </a:xfrm>
                  <a:prstGeom prst="ellipse">
                    <a:avLst/>
                  </a:prstGeom>
                  <a:solidFill>
                    <a:schemeClr val="bg1"/>
                  </a:solidFill>
                  <a:ln w="101600" cap="flat">
                    <a:solidFill>
                      <a:srgbClr val="056BBC"/>
                    </a:solidFill>
                    <a:prstDash val="solid"/>
                    <a:miter lim="400000"/>
                  </a:ln>
                  <a:effectLst/>
                </p:spPr>
                <p:txBody>
                  <a:bodyPr wrap="square" lIns="25400" tIns="25400" rIns="25400" bIns="25400" numCol="1" anchor="ctr">
                    <a:noAutofit/>
                  </a:bodyPr>
                  <a:lstStyle/>
                  <a:p>
                    <a:pPr algn="ctr">
                      <a:defRPr sz="3200" baseline="0">
                        <a:solidFill>
                          <a:srgbClr val="FFFFFF"/>
                        </a:solidFill>
                        <a:latin typeface="Helvetica Light"/>
                        <a:ea typeface="Helvetica Light"/>
                        <a:cs typeface="Helvetica Light"/>
                        <a:sym typeface="Helvetica Light"/>
                      </a:defRPr>
                    </a:pPr>
                    <a:endParaRPr sz="1600"/>
                  </a:p>
                </p:txBody>
              </p:sp>
            </p:grpSp>
            <p:sp>
              <p:nvSpPr>
                <p:cNvPr id="147" name="Rectangle 146">
                  <a:extLst>
                    <a:ext uri="{FF2B5EF4-FFF2-40B4-BE49-F238E27FC236}">
                      <a16:creationId xmlns:a16="http://schemas.microsoft.com/office/drawing/2014/main" id="{8103745A-EBC5-4710-83F2-67B34443A536}"/>
                    </a:ext>
                  </a:extLst>
                </p:cNvPr>
                <p:cNvSpPr/>
                <p:nvPr/>
              </p:nvSpPr>
              <p:spPr>
                <a:xfrm>
                  <a:off x="295763" y="1990740"/>
                  <a:ext cx="2129484" cy="138537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fr-FR" sz="2000" dirty="0">
                      <a:solidFill>
                        <a:srgbClr val="056BBC"/>
                      </a:solidFill>
                      <a:latin typeface="Segoe WP" panose="020B0502040204020203" pitchFamily="34" charset="0"/>
                      <a:cs typeface="Arial" panose="020B0604020202020204" pitchFamily="34" charset="0"/>
                    </a:rPr>
                    <a:t>Création des groupes et évènements personnalisés</a:t>
                  </a:r>
                </a:p>
              </p:txBody>
            </p:sp>
          </p:grpSp>
          <p:sp>
            <p:nvSpPr>
              <p:cNvPr id="149" name="Shape 332">
                <a:extLst>
                  <a:ext uri="{FF2B5EF4-FFF2-40B4-BE49-F238E27FC236}">
                    <a16:creationId xmlns:a16="http://schemas.microsoft.com/office/drawing/2014/main" id="{C837A50A-3128-41A1-BC08-78643269FF81}"/>
                  </a:ext>
                </a:extLst>
              </p:cNvPr>
              <p:cNvSpPr/>
              <p:nvPr/>
            </p:nvSpPr>
            <p:spPr>
              <a:xfrm>
                <a:off x="337967" y="3476440"/>
                <a:ext cx="845688" cy="862422"/>
              </a:xfrm>
              <a:prstGeom prst="ellipse">
                <a:avLst/>
              </a:prstGeom>
              <a:solidFill>
                <a:srgbClr val="056B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sp>
            <p:nvSpPr>
              <p:cNvPr id="152" name="Freeform 249">
                <a:extLst>
                  <a:ext uri="{FF2B5EF4-FFF2-40B4-BE49-F238E27FC236}">
                    <a16:creationId xmlns:a16="http://schemas.microsoft.com/office/drawing/2014/main" id="{8AE1C422-6E73-435A-8FC6-9A068AE4E4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5240" y="3712458"/>
                <a:ext cx="466192" cy="445485"/>
              </a:xfrm>
              <a:custGeom>
                <a:avLst/>
                <a:gdLst>
                  <a:gd name="connsiteX0" fmla="*/ 300038 w 450850"/>
                  <a:gd name="connsiteY0" fmla="*/ 360363 h 450851"/>
                  <a:gd name="connsiteX1" fmla="*/ 330200 w 450850"/>
                  <a:gd name="connsiteY1" fmla="*/ 360363 h 450851"/>
                  <a:gd name="connsiteX2" fmla="*/ 330200 w 450850"/>
                  <a:gd name="connsiteY2" fmla="*/ 390526 h 450851"/>
                  <a:gd name="connsiteX3" fmla="*/ 300038 w 450850"/>
                  <a:gd name="connsiteY3" fmla="*/ 390526 h 450851"/>
                  <a:gd name="connsiteX4" fmla="*/ 239713 w 450850"/>
                  <a:gd name="connsiteY4" fmla="*/ 360363 h 450851"/>
                  <a:gd name="connsiteX5" fmla="*/ 269875 w 450850"/>
                  <a:gd name="connsiteY5" fmla="*/ 360363 h 450851"/>
                  <a:gd name="connsiteX6" fmla="*/ 269875 w 450850"/>
                  <a:gd name="connsiteY6" fmla="*/ 390526 h 450851"/>
                  <a:gd name="connsiteX7" fmla="*/ 239713 w 450850"/>
                  <a:gd name="connsiteY7" fmla="*/ 390526 h 450851"/>
                  <a:gd name="connsiteX8" fmla="*/ 179388 w 450850"/>
                  <a:gd name="connsiteY8" fmla="*/ 360363 h 450851"/>
                  <a:gd name="connsiteX9" fmla="*/ 209550 w 450850"/>
                  <a:gd name="connsiteY9" fmla="*/ 360363 h 450851"/>
                  <a:gd name="connsiteX10" fmla="*/ 209550 w 450850"/>
                  <a:gd name="connsiteY10" fmla="*/ 390526 h 450851"/>
                  <a:gd name="connsiteX11" fmla="*/ 179388 w 450850"/>
                  <a:gd name="connsiteY11" fmla="*/ 390526 h 450851"/>
                  <a:gd name="connsiteX12" fmla="*/ 119063 w 450850"/>
                  <a:gd name="connsiteY12" fmla="*/ 360363 h 450851"/>
                  <a:gd name="connsiteX13" fmla="*/ 149225 w 450850"/>
                  <a:gd name="connsiteY13" fmla="*/ 360363 h 450851"/>
                  <a:gd name="connsiteX14" fmla="*/ 149225 w 450850"/>
                  <a:gd name="connsiteY14" fmla="*/ 390526 h 450851"/>
                  <a:gd name="connsiteX15" fmla="*/ 119063 w 450850"/>
                  <a:gd name="connsiteY15" fmla="*/ 390526 h 450851"/>
                  <a:gd name="connsiteX16" fmla="*/ 58738 w 450850"/>
                  <a:gd name="connsiteY16" fmla="*/ 360363 h 450851"/>
                  <a:gd name="connsiteX17" fmla="*/ 88900 w 450850"/>
                  <a:gd name="connsiteY17" fmla="*/ 360363 h 450851"/>
                  <a:gd name="connsiteX18" fmla="*/ 88900 w 450850"/>
                  <a:gd name="connsiteY18" fmla="*/ 390526 h 450851"/>
                  <a:gd name="connsiteX19" fmla="*/ 58738 w 450850"/>
                  <a:gd name="connsiteY19" fmla="*/ 390526 h 450851"/>
                  <a:gd name="connsiteX20" fmla="*/ 360363 w 450850"/>
                  <a:gd name="connsiteY20" fmla="*/ 301625 h 450851"/>
                  <a:gd name="connsiteX21" fmla="*/ 390525 w 450850"/>
                  <a:gd name="connsiteY21" fmla="*/ 301625 h 450851"/>
                  <a:gd name="connsiteX22" fmla="*/ 390525 w 450850"/>
                  <a:gd name="connsiteY22" fmla="*/ 330200 h 450851"/>
                  <a:gd name="connsiteX23" fmla="*/ 360363 w 450850"/>
                  <a:gd name="connsiteY23" fmla="*/ 330200 h 450851"/>
                  <a:gd name="connsiteX24" fmla="*/ 300038 w 450850"/>
                  <a:gd name="connsiteY24" fmla="*/ 301625 h 450851"/>
                  <a:gd name="connsiteX25" fmla="*/ 330200 w 450850"/>
                  <a:gd name="connsiteY25" fmla="*/ 301625 h 450851"/>
                  <a:gd name="connsiteX26" fmla="*/ 330200 w 450850"/>
                  <a:gd name="connsiteY26" fmla="*/ 330200 h 450851"/>
                  <a:gd name="connsiteX27" fmla="*/ 300038 w 450850"/>
                  <a:gd name="connsiteY27" fmla="*/ 330200 h 450851"/>
                  <a:gd name="connsiteX28" fmla="*/ 239713 w 450850"/>
                  <a:gd name="connsiteY28" fmla="*/ 301625 h 450851"/>
                  <a:gd name="connsiteX29" fmla="*/ 269875 w 450850"/>
                  <a:gd name="connsiteY29" fmla="*/ 301625 h 450851"/>
                  <a:gd name="connsiteX30" fmla="*/ 269875 w 450850"/>
                  <a:gd name="connsiteY30" fmla="*/ 330200 h 450851"/>
                  <a:gd name="connsiteX31" fmla="*/ 239713 w 450850"/>
                  <a:gd name="connsiteY31" fmla="*/ 330200 h 450851"/>
                  <a:gd name="connsiteX32" fmla="*/ 179388 w 450850"/>
                  <a:gd name="connsiteY32" fmla="*/ 301625 h 450851"/>
                  <a:gd name="connsiteX33" fmla="*/ 209550 w 450850"/>
                  <a:gd name="connsiteY33" fmla="*/ 301625 h 450851"/>
                  <a:gd name="connsiteX34" fmla="*/ 209550 w 450850"/>
                  <a:gd name="connsiteY34" fmla="*/ 330200 h 450851"/>
                  <a:gd name="connsiteX35" fmla="*/ 179388 w 450850"/>
                  <a:gd name="connsiteY35" fmla="*/ 330200 h 450851"/>
                  <a:gd name="connsiteX36" fmla="*/ 119063 w 450850"/>
                  <a:gd name="connsiteY36" fmla="*/ 301625 h 450851"/>
                  <a:gd name="connsiteX37" fmla="*/ 149225 w 450850"/>
                  <a:gd name="connsiteY37" fmla="*/ 301625 h 450851"/>
                  <a:gd name="connsiteX38" fmla="*/ 149225 w 450850"/>
                  <a:gd name="connsiteY38" fmla="*/ 330200 h 450851"/>
                  <a:gd name="connsiteX39" fmla="*/ 119063 w 450850"/>
                  <a:gd name="connsiteY39" fmla="*/ 330200 h 450851"/>
                  <a:gd name="connsiteX40" fmla="*/ 58738 w 450850"/>
                  <a:gd name="connsiteY40" fmla="*/ 301625 h 450851"/>
                  <a:gd name="connsiteX41" fmla="*/ 88900 w 450850"/>
                  <a:gd name="connsiteY41" fmla="*/ 301625 h 450851"/>
                  <a:gd name="connsiteX42" fmla="*/ 88900 w 450850"/>
                  <a:gd name="connsiteY42" fmla="*/ 330200 h 450851"/>
                  <a:gd name="connsiteX43" fmla="*/ 58738 w 450850"/>
                  <a:gd name="connsiteY43" fmla="*/ 330200 h 450851"/>
                  <a:gd name="connsiteX44" fmla="*/ 360363 w 450850"/>
                  <a:gd name="connsiteY44" fmla="*/ 241300 h 450851"/>
                  <a:gd name="connsiteX45" fmla="*/ 390525 w 450850"/>
                  <a:gd name="connsiteY45" fmla="*/ 241300 h 450851"/>
                  <a:gd name="connsiteX46" fmla="*/ 390525 w 450850"/>
                  <a:gd name="connsiteY46" fmla="*/ 271463 h 450851"/>
                  <a:gd name="connsiteX47" fmla="*/ 360363 w 450850"/>
                  <a:gd name="connsiteY47" fmla="*/ 271463 h 450851"/>
                  <a:gd name="connsiteX48" fmla="*/ 300038 w 450850"/>
                  <a:gd name="connsiteY48" fmla="*/ 241300 h 450851"/>
                  <a:gd name="connsiteX49" fmla="*/ 330200 w 450850"/>
                  <a:gd name="connsiteY49" fmla="*/ 241300 h 450851"/>
                  <a:gd name="connsiteX50" fmla="*/ 330200 w 450850"/>
                  <a:gd name="connsiteY50" fmla="*/ 271463 h 450851"/>
                  <a:gd name="connsiteX51" fmla="*/ 300038 w 450850"/>
                  <a:gd name="connsiteY51" fmla="*/ 271463 h 450851"/>
                  <a:gd name="connsiteX52" fmla="*/ 239713 w 450850"/>
                  <a:gd name="connsiteY52" fmla="*/ 241300 h 450851"/>
                  <a:gd name="connsiteX53" fmla="*/ 269875 w 450850"/>
                  <a:gd name="connsiteY53" fmla="*/ 241300 h 450851"/>
                  <a:gd name="connsiteX54" fmla="*/ 269875 w 450850"/>
                  <a:gd name="connsiteY54" fmla="*/ 271463 h 450851"/>
                  <a:gd name="connsiteX55" fmla="*/ 239713 w 450850"/>
                  <a:gd name="connsiteY55" fmla="*/ 271463 h 450851"/>
                  <a:gd name="connsiteX56" fmla="*/ 179388 w 450850"/>
                  <a:gd name="connsiteY56" fmla="*/ 241300 h 450851"/>
                  <a:gd name="connsiteX57" fmla="*/ 209550 w 450850"/>
                  <a:gd name="connsiteY57" fmla="*/ 241300 h 450851"/>
                  <a:gd name="connsiteX58" fmla="*/ 209550 w 450850"/>
                  <a:gd name="connsiteY58" fmla="*/ 271463 h 450851"/>
                  <a:gd name="connsiteX59" fmla="*/ 179388 w 450850"/>
                  <a:gd name="connsiteY59" fmla="*/ 271463 h 450851"/>
                  <a:gd name="connsiteX60" fmla="*/ 119063 w 450850"/>
                  <a:gd name="connsiteY60" fmla="*/ 241300 h 450851"/>
                  <a:gd name="connsiteX61" fmla="*/ 149225 w 450850"/>
                  <a:gd name="connsiteY61" fmla="*/ 241300 h 450851"/>
                  <a:gd name="connsiteX62" fmla="*/ 149225 w 450850"/>
                  <a:gd name="connsiteY62" fmla="*/ 271463 h 450851"/>
                  <a:gd name="connsiteX63" fmla="*/ 119063 w 450850"/>
                  <a:gd name="connsiteY63" fmla="*/ 271463 h 450851"/>
                  <a:gd name="connsiteX64" fmla="*/ 58738 w 450850"/>
                  <a:gd name="connsiteY64" fmla="*/ 241300 h 450851"/>
                  <a:gd name="connsiteX65" fmla="*/ 88900 w 450850"/>
                  <a:gd name="connsiteY65" fmla="*/ 241300 h 450851"/>
                  <a:gd name="connsiteX66" fmla="*/ 88900 w 450850"/>
                  <a:gd name="connsiteY66" fmla="*/ 271463 h 450851"/>
                  <a:gd name="connsiteX67" fmla="*/ 58738 w 450850"/>
                  <a:gd name="connsiteY67" fmla="*/ 271463 h 450851"/>
                  <a:gd name="connsiteX68" fmla="*/ 360363 w 450850"/>
                  <a:gd name="connsiteY68" fmla="*/ 180975 h 450851"/>
                  <a:gd name="connsiteX69" fmla="*/ 390525 w 450850"/>
                  <a:gd name="connsiteY69" fmla="*/ 180975 h 450851"/>
                  <a:gd name="connsiteX70" fmla="*/ 390525 w 450850"/>
                  <a:gd name="connsiteY70" fmla="*/ 211138 h 450851"/>
                  <a:gd name="connsiteX71" fmla="*/ 360363 w 450850"/>
                  <a:gd name="connsiteY71" fmla="*/ 211138 h 450851"/>
                  <a:gd name="connsiteX72" fmla="*/ 300038 w 450850"/>
                  <a:gd name="connsiteY72" fmla="*/ 180975 h 450851"/>
                  <a:gd name="connsiteX73" fmla="*/ 330200 w 450850"/>
                  <a:gd name="connsiteY73" fmla="*/ 180975 h 450851"/>
                  <a:gd name="connsiteX74" fmla="*/ 330200 w 450850"/>
                  <a:gd name="connsiteY74" fmla="*/ 211138 h 450851"/>
                  <a:gd name="connsiteX75" fmla="*/ 300038 w 450850"/>
                  <a:gd name="connsiteY75" fmla="*/ 211138 h 450851"/>
                  <a:gd name="connsiteX76" fmla="*/ 239713 w 450850"/>
                  <a:gd name="connsiteY76" fmla="*/ 180975 h 450851"/>
                  <a:gd name="connsiteX77" fmla="*/ 269875 w 450850"/>
                  <a:gd name="connsiteY77" fmla="*/ 180975 h 450851"/>
                  <a:gd name="connsiteX78" fmla="*/ 269875 w 450850"/>
                  <a:gd name="connsiteY78" fmla="*/ 211138 h 450851"/>
                  <a:gd name="connsiteX79" fmla="*/ 239713 w 450850"/>
                  <a:gd name="connsiteY79" fmla="*/ 211138 h 450851"/>
                  <a:gd name="connsiteX80" fmla="*/ 179388 w 450850"/>
                  <a:gd name="connsiteY80" fmla="*/ 180975 h 450851"/>
                  <a:gd name="connsiteX81" fmla="*/ 209550 w 450850"/>
                  <a:gd name="connsiteY81" fmla="*/ 180975 h 450851"/>
                  <a:gd name="connsiteX82" fmla="*/ 209550 w 450850"/>
                  <a:gd name="connsiteY82" fmla="*/ 211138 h 450851"/>
                  <a:gd name="connsiteX83" fmla="*/ 179388 w 450850"/>
                  <a:gd name="connsiteY83" fmla="*/ 211138 h 450851"/>
                  <a:gd name="connsiteX84" fmla="*/ 119063 w 450850"/>
                  <a:gd name="connsiteY84" fmla="*/ 180975 h 450851"/>
                  <a:gd name="connsiteX85" fmla="*/ 149225 w 450850"/>
                  <a:gd name="connsiteY85" fmla="*/ 180975 h 450851"/>
                  <a:gd name="connsiteX86" fmla="*/ 149225 w 450850"/>
                  <a:gd name="connsiteY86" fmla="*/ 211138 h 450851"/>
                  <a:gd name="connsiteX87" fmla="*/ 119063 w 450850"/>
                  <a:gd name="connsiteY87" fmla="*/ 211138 h 450851"/>
                  <a:gd name="connsiteX88" fmla="*/ 149225 w 450850"/>
                  <a:gd name="connsiteY88" fmla="*/ 30163 h 450851"/>
                  <a:gd name="connsiteX89" fmla="*/ 300037 w 450850"/>
                  <a:gd name="connsiteY89" fmla="*/ 30163 h 450851"/>
                  <a:gd name="connsiteX90" fmla="*/ 300037 w 450850"/>
                  <a:gd name="connsiteY90" fmla="*/ 60326 h 450851"/>
                  <a:gd name="connsiteX91" fmla="*/ 149225 w 450850"/>
                  <a:gd name="connsiteY91" fmla="*/ 60326 h 450851"/>
                  <a:gd name="connsiteX92" fmla="*/ 37571 w 450850"/>
                  <a:gd name="connsiteY92" fmla="*/ 30163 h 450851"/>
                  <a:gd name="connsiteX93" fmla="*/ 60113 w 450850"/>
                  <a:gd name="connsiteY93" fmla="*/ 30163 h 450851"/>
                  <a:gd name="connsiteX94" fmla="*/ 60113 w 450850"/>
                  <a:gd name="connsiteY94" fmla="*/ 60212 h 450851"/>
                  <a:gd name="connsiteX95" fmla="*/ 37571 w 450850"/>
                  <a:gd name="connsiteY95" fmla="*/ 60212 h 450851"/>
                  <a:gd name="connsiteX96" fmla="*/ 30057 w 450850"/>
                  <a:gd name="connsiteY96" fmla="*/ 75236 h 450851"/>
                  <a:gd name="connsiteX97" fmla="*/ 30057 w 450850"/>
                  <a:gd name="connsiteY97" fmla="*/ 120650 h 450851"/>
                  <a:gd name="connsiteX98" fmla="*/ 420687 w 450850"/>
                  <a:gd name="connsiteY98" fmla="*/ 120650 h 450851"/>
                  <a:gd name="connsiteX99" fmla="*/ 420687 w 450850"/>
                  <a:gd name="connsiteY99" fmla="*/ 150813 h 450851"/>
                  <a:gd name="connsiteX100" fmla="*/ 30057 w 450850"/>
                  <a:gd name="connsiteY100" fmla="*/ 150813 h 450851"/>
                  <a:gd name="connsiteX101" fmla="*/ 30057 w 450850"/>
                  <a:gd name="connsiteY101" fmla="*/ 184341 h 450851"/>
                  <a:gd name="connsiteX102" fmla="*/ 30057 w 450850"/>
                  <a:gd name="connsiteY102" fmla="*/ 405778 h 450851"/>
                  <a:gd name="connsiteX103" fmla="*/ 45085 w 450850"/>
                  <a:gd name="connsiteY103" fmla="*/ 420802 h 450851"/>
                  <a:gd name="connsiteX104" fmla="*/ 405765 w 450850"/>
                  <a:gd name="connsiteY104" fmla="*/ 420802 h 450851"/>
                  <a:gd name="connsiteX105" fmla="*/ 420793 w 450850"/>
                  <a:gd name="connsiteY105" fmla="*/ 405778 h 450851"/>
                  <a:gd name="connsiteX106" fmla="*/ 420793 w 450850"/>
                  <a:gd name="connsiteY106" fmla="*/ 75236 h 450851"/>
                  <a:gd name="connsiteX107" fmla="*/ 413279 w 450850"/>
                  <a:gd name="connsiteY107" fmla="*/ 60212 h 450851"/>
                  <a:gd name="connsiteX108" fmla="*/ 390737 w 450850"/>
                  <a:gd name="connsiteY108" fmla="*/ 60212 h 450851"/>
                  <a:gd name="connsiteX109" fmla="*/ 390737 w 450850"/>
                  <a:gd name="connsiteY109" fmla="*/ 30163 h 450851"/>
                  <a:gd name="connsiteX110" fmla="*/ 413279 w 450850"/>
                  <a:gd name="connsiteY110" fmla="*/ 30163 h 450851"/>
                  <a:gd name="connsiteX111" fmla="*/ 450850 w 450850"/>
                  <a:gd name="connsiteY111" fmla="*/ 75236 h 450851"/>
                  <a:gd name="connsiteX112" fmla="*/ 450850 w 450850"/>
                  <a:gd name="connsiteY112" fmla="*/ 405778 h 450851"/>
                  <a:gd name="connsiteX113" fmla="*/ 405765 w 450850"/>
                  <a:gd name="connsiteY113" fmla="*/ 450851 h 450851"/>
                  <a:gd name="connsiteX114" fmla="*/ 45085 w 450850"/>
                  <a:gd name="connsiteY114" fmla="*/ 450851 h 450851"/>
                  <a:gd name="connsiteX115" fmla="*/ 0 w 450850"/>
                  <a:gd name="connsiteY115" fmla="*/ 405778 h 450851"/>
                  <a:gd name="connsiteX116" fmla="*/ 0 w 450850"/>
                  <a:gd name="connsiteY116" fmla="*/ 75236 h 450851"/>
                  <a:gd name="connsiteX117" fmla="*/ 37571 w 450850"/>
                  <a:gd name="connsiteY117" fmla="*/ 30163 h 450851"/>
                  <a:gd name="connsiteX118" fmla="*/ 345281 w 450850"/>
                  <a:gd name="connsiteY118" fmla="*/ 0 h 450851"/>
                  <a:gd name="connsiteX119" fmla="*/ 360362 w 450850"/>
                  <a:gd name="connsiteY119" fmla="*/ 15081 h 450851"/>
                  <a:gd name="connsiteX120" fmla="*/ 360362 w 450850"/>
                  <a:gd name="connsiteY120" fmla="*/ 75406 h 450851"/>
                  <a:gd name="connsiteX121" fmla="*/ 345281 w 450850"/>
                  <a:gd name="connsiteY121" fmla="*/ 90488 h 450851"/>
                  <a:gd name="connsiteX122" fmla="*/ 330200 w 450850"/>
                  <a:gd name="connsiteY122" fmla="*/ 75406 h 450851"/>
                  <a:gd name="connsiteX123" fmla="*/ 330200 w 450850"/>
                  <a:gd name="connsiteY123" fmla="*/ 15081 h 450851"/>
                  <a:gd name="connsiteX124" fmla="*/ 345281 w 450850"/>
                  <a:gd name="connsiteY124" fmla="*/ 0 h 450851"/>
                  <a:gd name="connsiteX125" fmla="*/ 103981 w 450850"/>
                  <a:gd name="connsiteY125" fmla="*/ 0 h 450851"/>
                  <a:gd name="connsiteX126" fmla="*/ 119062 w 450850"/>
                  <a:gd name="connsiteY126" fmla="*/ 15081 h 450851"/>
                  <a:gd name="connsiteX127" fmla="*/ 119062 w 450850"/>
                  <a:gd name="connsiteY127" fmla="*/ 75406 h 450851"/>
                  <a:gd name="connsiteX128" fmla="*/ 103981 w 450850"/>
                  <a:gd name="connsiteY128" fmla="*/ 90488 h 450851"/>
                  <a:gd name="connsiteX129" fmla="*/ 88900 w 450850"/>
                  <a:gd name="connsiteY129" fmla="*/ 75406 h 450851"/>
                  <a:gd name="connsiteX130" fmla="*/ 88900 w 450850"/>
                  <a:gd name="connsiteY130" fmla="*/ 15081 h 450851"/>
                  <a:gd name="connsiteX131" fmla="*/ 103981 w 450850"/>
                  <a:gd name="connsiteY131" fmla="*/ 0 h 450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</a:cxnLst>
                <a:rect l="l" t="t" r="r" b="b"/>
                <a:pathLst>
                  <a:path w="450850" h="450851">
                    <a:moveTo>
                      <a:pt x="300038" y="360363"/>
                    </a:moveTo>
                    <a:lnTo>
                      <a:pt x="330200" y="360363"/>
                    </a:lnTo>
                    <a:lnTo>
                      <a:pt x="330200" y="390526"/>
                    </a:lnTo>
                    <a:lnTo>
                      <a:pt x="300038" y="390526"/>
                    </a:lnTo>
                    <a:close/>
                    <a:moveTo>
                      <a:pt x="239713" y="360363"/>
                    </a:moveTo>
                    <a:lnTo>
                      <a:pt x="269875" y="360363"/>
                    </a:lnTo>
                    <a:lnTo>
                      <a:pt x="269875" y="390526"/>
                    </a:lnTo>
                    <a:lnTo>
                      <a:pt x="239713" y="390526"/>
                    </a:lnTo>
                    <a:close/>
                    <a:moveTo>
                      <a:pt x="179388" y="360363"/>
                    </a:moveTo>
                    <a:lnTo>
                      <a:pt x="209550" y="360363"/>
                    </a:lnTo>
                    <a:lnTo>
                      <a:pt x="209550" y="390526"/>
                    </a:lnTo>
                    <a:lnTo>
                      <a:pt x="179388" y="390526"/>
                    </a:lnTo>
                    <a:close/>
                    <a:moveTo>
                      <a:pt x="119063" y="360363"/>
                    </a:moveTo>
                    <a:lnTo>
                      <a:pt x="149225" y="360363"/>
                    </a:lnTo>
                    <a:lnTo>
                      <a:pt x="149225" y="390526"/>
                    </a:lnTo>
                    <a:lnTo>
                      <a:pt x="119063" y="390526"/>
                    </a:lnTo>
                    <a:close/>
                    <a:moveTo>
                      <a:pt x="58738" y="360363"/>
                    </a:moveTo>
                    <a:lnTo>
                      <a:pt x="88900" y="360363"/>
                    </a:lnTo>
                    <a:lnTo>
                      <a:pt x="88900" y="390526"/>
                    </a:lnTo>
                    <a:lnTo>
                      <a:pt x="58738" y="390526"/>
                    </a:lnTo>
                    <a:close/>
                    <a:moveTo>
                      <a:pt x="360363" y="301625"/>
                    </a:moveTo>
                    <a:lnTo>
                      <a:pt x="390525" y="301625"/>
                    </a:lnTo>
                    <a:lnTo>
                      <a:pt x="390525" y="330200"/>
                    </a:lnTo>
                    <a:lnTo>
                      <a:pt x="360363" y="330200"/>
                    </a:lnTo>
                    <a:close/>
                    <a:moveTo>
                      <a:pt x="300038" y="301625"/>
                    </a:moveTo>
                    <a:lnTo>
                      <a:pt x="330200" y="301625"/>
                    </a:lnTo>
                    <a:lnTo>
                      <a:pt x="330200" y="330200"/>
                    </a:lnTo>
                    <a:lnTo>
                      <a:pt x="300038" y="330200"/>
                    </a:lnTo>
                    <a:close/>
                    <a:moveTo>
                      <a:pt x="239713" y="301625"/>
                    </a:moveTo>
                    <a:lnTo>
                      <a:pt x="269875" y="301625"/>
                    </a:lnTo>
                    <a:lnTo>
                      <a:pt x="269875" y="330200"/>
                    </a:lnTo>
                    <a:lnTo>
                      <a:pt x="239713" y="330200"/>
                    </a:lnTo>
                    <a:close/>
                    <a:moveTo>
                      <a:pt x="179388" y="301625"/>
                    </a:moveTo>
                    <a:lnTo>
                      <a:pt x="209550" y="301625"/>
                    </a:lnTo>
                    <a:lnTo>
                      <a:pt x="209550" y="330200"/>
                    </a:lnTo>
                    <a:lnTo>
                      <a:pt x="179388" y="330200"/>
                    </a:lnTo>
                    <a:close/>
                    <a:moveTo>
                      <a:pt x="119063" y="301625"/>
                    </a:moveTo>
                    <a:lnTo>
                      <a:pt x="149225" y="301625"/>
                    </a:lnTo>
                    <a:lnTo>
                      <a:pt x="149225" y="330200"/>
                    </a:lnTo>
                    <a:lnTo>
                      <a:pt x="119063" y="330200"/>
                    </a:lnTo>
                    <a:close/>
                    <a:moveTo>
                      <a:pt x="58738" y="301625"/>
                    </a:moveTo>
                    <a:lnTo>
                      <a:pt x="88900" y="301625"/>
                    </a:lnTo>
                    <a:lnTo>
                      <a:pt x="88900" y="330200"/>
                    </a:lnTo>
                    <a:lnTo>
                      <a:pt x="58738" y="330200"/>
                    </a:lnTo>
                    <a:close/>
                    <a:moveTo>
                      <a:pt x="360363" y="241300"/>
                    </a:moveTo>
                    <a:lnTo>
                      <a:pt x="390525" y="241300"/>
                    </a:lnTo>
                    <a:lnTo>
                      <a:pt x="390525" y="271463"/>
                    </a:lnTo>
                    <a:lnTo>
                      <a:pt x="360363" y="271463"/>
                    </a:lnTo>
                    <a:close/>
                    <a:moveTo>
                      <a:pt x="300038" y="241300"/>
                    </a:moveTo>
                    <a:lnTo>
                      <a:pt x="330200" y="241300"/>
                    </a:lnTo>
                    <a:lnTo>
                      <a:pt x="330200" y="271463"/>
                    </a:lnTo>
                    <a:lnTo>
                      <a:pt x="300038" y="271463"/>
                    </a:lnTo>
                    <a:close/>
                    <a:moveTo>
                      <a:pt x="239713" y="241300"/>
                    </a:moveTo>
                    <a:lnTo>
                      <a:pt x="269875" y="241300"/>
                    </a:lnTo>
                    <a:lnTo>
                      <a:pt x="269875" y="271463"/>
                    </a:lnTo>
                    <a:lnTo>
                      <a:pt x="239713" y="271463"/>
                    </a:lnTo>
                    <a:close/>
                    <a:moveTo>
                      <a:pt x="179388" y="241300"/>
                    </a:moveTo>
                    <a:lnTo>
                      <a:pt x="209550" y="241300"/>
                    </a:lnTo>
                    <a:lnTo>
                      <a:pt x="209550" y="271463"/>
                    </a:lnTo>
                    <a:lnTo>
                      <a:pt x="179388" y="271463"/>
                    </a:lnTo>
                    <a:close/>
                    <a:moveTo>
                      <a:pt x="119063" y="241300"/>
                    </a:moveTo>
                    <a:lnTo>
                      <a:pt x="149225" y="241300"/>
                    </a:lnTo>
                    <a:lnTo>
                      <a:pt x="149225" y="271463"/>
                    </a:lnTo>
                    <a:lnTo>
                      <a:pt x="119063" y="271463"/>
                    </a:lnTo>
                    <a:close/>
                    <a:moveTo>
                      <a:pt x="58738" y="241300"/>
                    </a:moveTo>
                    <a:lnTo>
                      <a:pt x="88900" y="241300"/>
                    </a:lnTo>
                    <a:lnTo>
                      <a:pt x="88900" y="271463"/>
                    </a:lnTo>
                    <a:lnTo>
                      <a:pt x="58738" y="271463"/>
                    </a:lnTo>
                    <a:close/>
                    <a:moveTo>
                      <a:pt x="360363" y="180975"/>
                    </a:moveTo>
                    <a:lnTo>
                      <a:pt x="390525" y="180975"/>
                    </a:lnTo>
                    <a:lnTo>
                      <a:pt x="390525" y="211138"/>
                    </a:lnTo>
                    <a:lnTo>
                      <a:pt x="360363" y="211138"/>
                    </a:lnTo>
                    <a:close/>
                    <a:moveTo>
                      <a:pt x="300038" y="180975"/>
                    </a:moveTo>
                    <a:lnTo>
                      <a:pt x="330200" y="180975"/>
                    </a:lnTo>
                    <a:lnTo>
                      <a:pt x="330200" y="211138"/>
                    </a:lnTo>
                    <a:lnTo>
                      <a:pt x="300038" y="211138"/>
                    </a:lnTo>
                    <a:close/>
                    <a:moveTo>
                      <a:pt x="239713" y="180975"/>
                    </a:moveTo>
                    <a:lnTo>
                      <a:pt x="269875" y="180975"/>
                    </a:lnTo>
                    <a:lnTo>
                      <a:pt x="269875" y="211138"/>
                    </a:lnTo>
                    <a:lnTo>
                      <a:pt x="239713" y="211138"/>
                    </a:lnTo>
                    <a:close/>
                    <a:moveTo>
                      <a:pt x="179388" y="180975"/>
                    </a:moveTo>
                    <a:lnTo>
                      <a:pt x="209550" y="180975"/>
                    </a:lnTo>
                    <a:lnTo>
                      <a:pt x="209550" y="211138"/>
                    </a:lnTo>
                    <a:lnTo>
                      <a:pt x="179388" y="211138"/>
                    </a:lnTo>
                    <a:close/>
                    <a:moveTo>
                      <a:pt x="119063" y="180975"/>
                    </a:moveTo>
                    <a:lnTo>
                      <a:pt x="149225" y="180975"/>
                    </a:lnTo>
                    <a:lnTo>
                      <a:pt x="149225" y="211138"/>
                    </a:lnTo>
                    <a:lnTo>
                      <a:pt x="119063" y="211138"/>
                    </a:lnTo>
                    <a:close/>
                    <a:moveTo>
                      <a:pt x="149225" y="30163"/>
                    </a:moveTo>
                    <a:lnTo>
                      <a:pt x="300037" y="30163"/>
                    </a:lnTo>
                    <a:lnTo>
                      <a:pt x="300037" y="60326"/>
                    </a:lnTo>
                    <a:lnTo>
                      <a:pt x="149225" y="60326"/>
                    </a:lnTo>
                    <a:close/>
                    <a:moveTo>
                      <a:pt x="37571" y="30163"/>
                    </a:moveTo>
                    <a:cubicBezTo>
                      <a:pt x="60113" y="30163"/>
                      <a:pt x="60113" y="30163"/>
                      <a:pt x="60113" y="30163"/>
                    </a:cubicBezTo>
                    <a:cubicBezTo>
                      <a:pt x="60113" y="60212"/>
                      <a:pt x="60113" y="60212"/>
                      <a:pt x="60113" y="60212"/>
                    </a:cubicBezTo>
                    <a:cubicBezTo>
                      <a:pt x="37571" y="60212"/>
                      <a:pt x="37571" y="60212"/>
                      <a:pt x="37571" y="60212"/>
                    </a:cubicBezTo>
                    <a:cubicBezTo>
                      <a:pt x="33814" y="60212"/>
                      <a:pt x="30057" y="67724"/>
                      <a:pt x="30057" y="75236"/>
                    </a:cubicBezTo>
                    <a:lnTo>
                      <a:pt x="30057" y="120650"/>
                    </a:lnTo>
                    <a:lnTo>
                      <a:pt x="420687" y="120650"/>
                    </a:lnTo>
                    <a:lnTo>
                      <a:pt x="420687" y="150813"/>
                    </a:lnTo>
                    <a:lnTo>
                      <a:pt x="30057" y="150813"/>
                    </a:lnTo>
                    <a:lnTo>
                      <a:pt x="30057" y="184341"/>
                    </a:lnTo>
                    <a:cubicBezTo>
                      <a:pt x="30057" y="405778"/>
                      <a:pt x="30057" y="405778"/>
                      <a:pt x="30057" y="405778"/>
                    </a:cubicBezTo>
                    <a:cubicBezTo>
                      <a:pt x="30057" y="413290"/>
                      <a:pt x="37571" y="420802"/>
                      <a:pt x="45085" y="420802"/>
                    </a:cubicBezTo>
                    <a:cubicBezTo>
                      <a:pt x="405765" y="420802"/>
                      <a:pt x="405765" y="420802"/>
                      <a:pt x="405765" y="420802"/>
                    </a:cubicBezTo>
                    <a:cubicBezTo>
                      <a:pt x="413279" y="420802"/>
                      <a:pt x="420793" y="413290"/>
                      <a:pt x="420793" y="405778"/>
                    </a:cubicBezTo>
                    <a:cubicBezTo>
                      <a:pt x="420793" y="75236"/>
                      <a:pt x="420793" y="75236"/>
                      <a:pt x="420793" y="75236"/>
                    </a:cubicBezTo>
                    <a:cubicBezTo>
                      <a:pt x="420793" y="67724"/>
                      <a:pt x="417036" y="60212"/>
                      <a:pt x="413279" y="60212"/>
                    </a:cubicBezTo>
                    <a:cubicBezTo>
                      <a:pt x="390737" y="60212"/>
                      <a:pt x="390737" y="60212"/>
                      <a:pt x="390737" y="60212"/>
                    </a:cubicBezTo>
                    <a:cubicBezTo>
                      <a:pt x="390737" y="30163"/>
                      <a:pt x="390737" y="30163"/>
                      <a:pt x="390737" y="30163"/>
                    </a:cubicBezTo>
                    <a:cubicBezTo>
                      <a:pt x="413279" y="30163"/>
                      <a:pt x="413279" y="30163"/>
                      <a:pt x="413279" y="30163"/>
                    </a:cubicBezTo>
                    <a:cubicBezTo>
                      <a:pt x="435822" y="30163"/>
                      <a:pt x="450850" y="48943"/>
                      <a:pt x="450850" y="75236"/>
                    </a:cubicBezTo>
                    <a:cubicBezTo>
                      <a:pt x="450850" y="405778"/>
                      <a:pt x="450850" y="405778"/>
                      <a:pt x="450850" y="405778"/>
                    </a:cubicBezTo>
                    <a:cubicBezTo>
                      <a:pt x="450850" y="432071"/>
                      <a:pt x="432065" y="450851"/>
                      <a:pt x="405765" y="450851"/>
                    </a:cubicBezTo>
                    <a:cubicBezTo>
                      <a:pt x="45085" y="450851"/>
                      <a:pt x="45085" y="450851"/>
                      <a:pt x="45085" y="450851"/>
                    </a:cubicBezTo>
                    <a:cubicBezTo>
                      <a:pt x="18785" y="450851"/>
                      <a:pt x="0" y="432071"/>
                      <a:pt x="0" y="405778"/>
                    </a:cubicBezTo>
                    <a:cubicBezTo>
                      <a:pt x="0" y="75236"/>
                      <a:pt x="0" y="75236"/>
                      <a:pt x="0" y="75236"/>
                    </a:cubicBezTo>
                    <a:cubicBezTo>
                      <a:pt x="0" y="48943"/>
                      <a:pt x="15028" y="30163"/>
                      <a:pt x="37571" y="30163"/>
                    </a:cubicBezTo>
                    <a:close/>
                    <a:moveTo>
                      <a:pt x="345281" y="0"/>
                    </a:moveTo>
                    <a:cubicBezTo>
                      <a:pt x="352822" y="0"/>
                      <a:pt x="360362" y="7540"/>
                      <a:pt x="360362" y="15081"/>
                    </a:cubicBezTo>
                    <a:cubicBezTo>
                      <a:pt x="360362" y="75406"/>
                      <a:pt x="360362" y="75406"/>
                      <a:pt x="360362" y="75406"/>
                    </a:cubicBezTo>
                    <a:cubicBezTo>
                      <a:pt x="360362" y="82947"/>
                      <a:pt x="352822" y="90488"/>
                      <a:pt x="345281" y="90488"/>
                    </a:cubicBezTo>
                    <a:cubicBezTo>
                      <a:pt x="337741" y="90488"/>
                      <a:pt x="330200" y="82947"/>
                      <a:pt x="330200" y="75406"/>
                    </a:cubicBezTo>
                    <a:cubicBezTo>
                      <a:pt x="330200" y="15081"/>
                      <a:pt x="330200" y="15081"/>
                      <a:pt x="330200" y="15081"/>
                    </a:cubicBezTo>
                    <a:cubicBezTo>
                      <a:pt x="330200" y="7540"/>
                      <a:pt x="337741" y="0"/>
                      <a:pt x="345281" y="0"/>
                    </a:cubicBezTo>
                    <a:close/>
                    <a:moveTo>
                      <a:pt x="103981" y="0"/>
                    </a:moveTo>
                    <a:cubicBezTo>
                      <a:pt x="111522" y="0"/>
                      <a:pt x="119062" y="7540"/>
                      <a:pt x="119062" y="15081"/>
                    </a:cubicBezTo>
                    <a:cubicBezTo>
                      <a:pt x="119062" y="75406"/>
                      <a:pt x="119062" y="75406"/>
                      <a:pt x="119062" y="75406"/>
                    </a:cubicBezTo>
                    <a:cubicBezTo>
                      <a:pt x="119062" y="82947"/>
                      <a:pt x="111522" y="90488"/>
                      <a:pt x="103981" y="90488"/>
                    </a:cubicBezTo>
                    <a:cubicBezTo>
                      <a:pt x="96441" y="90488"/>
                      <a:pt x="88900" y="82947"/>
                      <a:pt x="88900" y="75406"/>
                    </a:cubicBezTo>
                    <a:cubicBezTo>
                      <a:pt x="88900" y="15081"/>
                      <a:pt x="88900" y="15081"/>
                      <a:pt x="88900" y="15081"/>
                    </a:cubicBezTo>
                    <a:cubicBezTo>
                      <a:pt x="88900" y="7540"/>
                      <a:pt x="96441" y="0"/>
                      <a:pt x="1039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en-IN" sz="1053" dirty="0"/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0407270-14CF-4998-9A20-A0EC966F6B77}"/>
              </a:ext>
            </a:extLst>
          </p:cNvPr>
          <p:cNvGrpSpPr/>
          <p:nvPr/>
        </p:nvGrpSpPr>
        <p:grpSpPr>
          <a:xfrm>
            <a:off x="-265821" y="1"/>
            <a:ext cx="2129485" cy="1162411"/>
            <a:chOff x="-265821" y="1"/>
            <a:chExt cx="2129485" cy="1162411"/>
          </a:xfrm>
        </p:grpSpPr>
        <p:sp>
          <p:nvSpPr>
            <p:cNvPr id="160" name="Forme libre : forme 159">
              <a:extLst>
                <a:ext uri="{FF2B5EF4-FFF2-40B4-BE49-F238E27FC236}">
                  <a16:creationId xmlns:a16="http://schemas.microsoft.com/office/drawing/2014/main" id="{2EAEBF66-B588-48A7-BDD6-F662BF752FFE}"/>
                </a:ext>
              </a:extLst>
            </p:cNvPr>
            <p:cNvSpPr/>
            <p:nvPr/>
          </p:nvSpPr>
          <p:spPr>
            <a:xfrm>
              <a:off x="1" y="1"/>
              <a:ext cx="1863663" cy="1162411"/>
            </a:xfrm>
            <a:custGeom>
              <a:avLst/>
              <a:gdLst>
                <a:gd name="connsiteX0" fmla="*/ 0 w 1863663"/>
                <a:gd name="connsiteY0" fmla="*/ 0 h 1162411"/>
                <a:gd name="connsiteX1" fmla="*/ 1863663 w 1863663"/>
                <a:gd name="connsiteY1" fmla="*/ 0 h 1162411"/>
                <a:gd name="connsiteX2" fmla="*/ 701253 w 1863663"/>
                <a:gd name="connsiteY2" fmla="*/ 1162411 h 1162411"/>
                <a:gd name="connsiteX3" fmla="*/ 51339 w 1863663"/>
                <a:gd name="connsiteY3" fmla="*/ 963889 h 1162411"/>
                <a:gd name="connsiteX4" fmla="*/ 0 w 1863663"/>
                <a:gd name="connsiteY4" fmla="*/ 925499 h 1162411"/>
                <a:gd name="connsiteX5" fmla="*/ 0 w 1863663"/>
                <a:gd name="connsiteY5" fmla="*/ 0 h 116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3663" h="1162411">
                  <a:moveTo>
                    <a:pt x="0" y="0"/>
                  </a:moveTo>
                  <a:lnTo>
                    <a:pt x="1863663" y="0"/>
                  </a:lnTo>
                  <a:cubicBezTo>
                    <a:pt x="1863663" y="641982"/>
                    <a:pt x="1343234" y="1162411"/>
                    <a:pt x="701253" y="1162411"/>
                  </a:cubicBezTo>
                  <a:cubicBezTo>
                    <a:pt x="460510" y="1162411"/>
                    <a:pt x="236861" y="1089226"/>
                    <a:pt x="51339" y="963889"/>
                  </a:cubicBezTo>
                  <a:lnTo>
                    <a:pt x="0" y="9254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B430FF"/>
                </a:gs>
                <a:gs pos="100000">
                  <a:srgbClr val="056BBC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268C9A6C-C22C-443C-8C47-C60691CBF0F3}"/>
                </a:ext>
              </a:extLst>
            </p:cNvPr>
            <p:cNvSpPr/>
            <p:nvPr/>
          </p:nvSpPr>
          <p:spPr>
            <a:xfrm>
              <a:off x="-265821" y="28763"/>
              <a:ext cx="2129484" cy="8487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2000" dirty="0">
                  <a:solidFill>
                    <a:schemeClr val="bg1"/>
                  </a:solidFill>
                  <a:latin typeface="Segoe WP" panose="020B0502040204020203" pitchFamily="34" charset="0"/>
                  <a:cs typeface="Arial" panose="020B0604020202020204" pitchFamily="34" charset="0"/>
                </a:rPr>
                <a:t>Etendre le système </a:t>
              </a:r>
              <a:r>
                <a:rPr lang="fr-FR" sz="2800" dirty="0">
                  <a:solidFill>
                    <a:schemeClr val="bg1"/>
                  </a:solidFill>
                  <a:latin typeface="Segoe WP" panose="020B0502040204020203" pitchFamily="34" charset="0"/>
                  <a:cs typeface="Arial" panose="020B0604020202020204" pitchFamily="34" charset="0"/>
                </a:rPr>
                <a:t>?</a:t>
              </a:r>
              <a:r>
                <a:rPr lang="fr-FR" sz="2000" dirty="0">
                  <a:solidFill>
                    <a:schemeClr val="bg1"/>
                  </a:solidFill>
                  <a:latin typeface="Segoe WP" panose="020B0502040204020203" pitchFamily="34" charset="0"/>
                  <a:cs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63" name="Groupe 162">
            <a:extLst>
              <a:ext uri="{FF2B5EF4-FFF2-40B4-BE49-F238E27FC236}">
                <a16:creationId xmlns:a16="http://schemas.microsoft.com/office/drawing/2014/main" id="{3C6E7FA3-5DEA-410E-99CF-18BD876E344C}"/>
              </a:ext>
            </a:extLst>
          </p:cNvPr>
          <p:cNvGrpSpPr/>
          <p:nvPr/>
        </p:nvGrpSpPr>
        <p:grpSpPr>
          <a:xfrm>
            <a:off x="-13011" y="-16696"/>
            <a:ext cx="2487610" cy="1688116"/>
            <a:chOff x="28545" y="1"/>
            <a:chExt cx="1863663" cy="1162411"/>
          </a:xfrm>
        </p:grpSpPr>
        <p:sp>
          <p:nvSpPr>
            <p:cNvPr id="164" name="Forme libre : forme 163">
              <a:extLst>
                <a:ext uri="{FF2B5EF4-FFF2-40B4-BE49-F238E27FC236}">
                  <a16:creationId xmlns:a16="http://schemas.microsoft.com/office/drawing/2014/main" id="{7D98E013-A0EB-4E23-80D5-08ADC64D0415}"/>
                </a:ext>
              </a:extLst>
            </p:cNvPr>
            <p:cNvSpPr/>
            <p:nvPr/>
          </p:nvSpPr>
          <p:spPr>
            <a:xfrm>
              <a:off x="28545" y="1"/>
              <a:ext cx="1863663" cy="1162411"/>
            </a:xfrm>
            <a:custGeom>
              <a:avLst/>
              <a:gdLst>
                <a:gd name="connsiteX0" fmla="*/ 0 w 1863663"/>
                <a:gd name="connsiteY0" fmla="*/ 0 h 1162411"/>
                <a:gd name="connsiteX1" fmla="*/ 1863663 w 1863663"/>
                <a:gd name="connsiteY1" fmla="*/ 0 h 1162411"/>
                <a:gd name="connsiteX2" fmla="*/ 701253 w 1863663"/>
                <a:gd name="connsiteY2" fmla="*/ 1162411 h 1162411"/>
                <a:gd name="connsiteX3" fmla="*/ 51339 w 1863663"/>
                <a:gd name="connsiteY3" fmla="*/ 963889 h 1162411"/>
                <a:gd name="connsiteX4" fmla="*/ 0 w 1863663"/>
                <a:gd name="connsiteY4" fmla="*/ 925499 h 1162411"/>
                <a:gd name="connsiteX5" fmla="*/ 0 w 1863663"/>
                <a:gd name="connsiteY5" fmla="*/ 0 h 116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63663" h="1162411">
                  <a:moveTo>
                    <a:pt x="0" y="0"/>
                  </a:moveTo>
                  <a:lnTo>
                    <a:pt x="1863663" y="0"/>
                  </a:lnTo>
                  <a:cubicBezTo>
                    <a:pt x="1863663" y="641982"/>
                    <a:pt x="1343234" y="1162411"/>
                    <a:pt x="701253" y="1162411"/>
                  </a:cubicBezTo>
                  <a:cubicBezTo>
                    <a:pt x="460510" y="1162411"/>
                    <a:pt x="236861" y="1089226"/>
                    <a:pt x="51339" y="963889"/>
                  </a:cubicBezTo>
                  <a:lnTo>
                    <a:pt x="0" y="925499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rgbClr val="B430FF"/>
                </a:gs>
                <a:gs pos="100000">
                  <a:srgbClr val="056BBC"/>
                </a:gs>
              </a:gsLst>
              <a:lin ang="2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C1A0F03-A579-4000-A4F6-B1EA75687AA1}"/>
                </a:ext>
              </a:extLst>
            </p:cNvPr>
            <p:cNvSpPr/>
            <p:nvPr/>
          </p:nvSpPr>
          <p:spPr>
            <a:xfrm>
              <a:off x="102320" y="181754"/>
              <a:ext cx="1470545" cy="5877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lnSpc>
                  <a:spcPct val="107000"/>
                </a:lnSpc>
                <a:spcAft>
                  <a:spcPts val="800"/>
                </a:spcAft>
              </a:pPr>
              <a:r>
                <a:rPr lang="fr-FR" sz="2400" dirty="0">
                  <a:solidFill>
                    <a:schemeClr val="bg1"/>
                  </a:solidFill>
                  <a:latin typeface="Segoe WP" panose="020B0502040204020203" pitchFamily="34" charset="0"/>
                  <a:cs typeface="Arial" panose="020B0604020202020204" pitchFamily="34" charset="0"/>
                </a:rPr>
                <a:t>Rentabiliser le système ? </a:t>
              </a:r>
            </a:p>
          </p:txBody>
        </p:sp>
      </p:grpSp>
      <p:grpSp>
        <p:nvGrpSpPr>
          <p:cNvPr id="218" name="Groupe 217">
            <a:extLst>
              <a:ext uri="{FF2B5EF4-FFF2-40B4-BE49-F238E27FC236}">
                <a16:creationId xmlns:a16="http://schemas.microsoft.com/office/drawing/2014/main" id="{7DB2E1B0-BA15-4A53-8E97-DE8602B220EA}"/>
              </a:ext>
            </a:extLst>
          </p:cNvPr>
          <p:cNvGrpSpPr/>
          <p:nvPr/>
        </p:nvGrpSpPr>
        <p:grpSpPr>
          <a:xfrm>
            <a:off x="1312985" y="1622918"/>
            <a:ext cx="9915559" cy="1747953"/>
            <a:chOff x="1312985" y="1622918"/>
            <a:chExt cx="9915559" cy="1747953"/>
          </a:xfrm>
        </p:grpSpPr>
        <p:grpSp>
          <p:nvGrpSpPr>
            <p:cNvPr id="219" name="Group 39">
              <a:extLst>
                <a:ext uri="{FF2B5EF4-FFF2-40B4-BE49-F238E27FC236}">
                  <a16:creationId xmlns:a16="http://schemas.microsoft.com/office/drawing/2014/main" id="{EDF907EE-7343-43B8-A853-B07B47149F0D}"/>
                </a:ext>
              </a:extLst>
            </p:cNvPr>
            <p:cNvGrpSpPr/>
            <p:nvPr/>
          </p:nvGrpSpPr>
          <p:grpSpPr>
            <a:xfrm>
              <a:off x="9634129" y="2075027"/>
              <a:ext cx="1594415" cy="1022983"/>
              <a:chOff x="2292350" y="982663"/>
              <a:chExt cx="973138" cy="604837"/>
            </a:xfrm>
            <a:gradFill>
              <a:gsLst>
                <a:gs pos="0">
                  <a:srgbClr val="B430FF"/>
                </a:gs>
                <a:gs pos="100000">
                  <a:srgbClr val="056BBC"/>
                </a:gs>
              </a:gsLst>
              <a:lin ang="2400000" scaled="0"/>
            </a:gradFill>
          </p:grpSpPr>
          <p:sp>
            <p:nvSpPr>
              <p:cNvPr id="240" name="Freeform 14">
                <a:extLst>
                  <a:ext uri="{FF2B5EF4-FFF2-40B4-BE49-F238E27FC236}">
                    <a16:creationId xmlns:a16="http://schemas.microsoft.com/office/drawing/2014/main" id="{48B8E8A1-6BCF-40CE-98EA-29C6079741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3038" y="1352550"/>
                <a:ext cx="49213" cy="50800"/>
              </a:xfrm>
              <a:custGeom>
                <a:avLst/>
                <a:gdLst>
                  <a:gd name="T0" fmla="*/ 95 w 190"/>
                  <a:gd name="T1" fmla="*/ 0 h 190"/>
                  <a:gd name="T2" fmla="*/ 119 w 190"/>
                  <a:gd name="T3" fmla="*/ 3 h 190"/>
                  <a:gd name="T4" fmla="*/ 143 w 190"/>
                  <a:gd name="T5" fmla="*/ 13 h 190"/>
                  <a:gd name="T6" fmla="*/ 162 w 190"/>
                  <a:gd name="T7" fmla="*/ 28 h 190"/>
                  <a:gd name="T8" fmla="*/ 176 w 190"/>
                  <a:gd name="T9" fmla="*/ 48 h 190"/>
                  <a:gd name="T10" fmla="*/ 186 w 190"/>
                  <a:gd name="T11" fmla="*/ 70 h 190"/>
                  <a:gd name="T12" fmla="*/ 190 w 190"/>
                  <a:gd name="T13" fmla="*/ 95 h 190"/>
                  <a:gd name="T14" fmla="*/ 186 w 190"/>
                  <a:gd name="T15" fmla="*/ 120 h 190"/>
                  <a:gd name="T16" fmla="*/ 176 w 190"/>
                  <a:gd name="T17" fmla="*/ 143 h 190"/>
                  <a:gd name="T18" fmla="*/ 162 w 190"/>
                  <a:gd name="T19" fmla="*/ 163 h 190"/>
                  <a:gd name="T20" fmla="*/ 143 w 190"/>
                  <a:gd name="T21" fmla="*/ 177 h 190"/>
                  <a:gd name="T22" fmla="*/ 119 w 190"/>
                  <a:gd name="T23" fmla="*/ 186 h 190"/>
                  <a:gd name="T24" fmla="*/ 95 w 190"/>
                  <a:gd name="T25" fmla="*/ 190 h 190"/>
                  <a:gd name="T26" fmla="*/ 69 w 190"/>
                  <a:gd name="T27" fmla="*/ 186 h 190"/>
                  <a:gd name="T28" fmla="*/ 47 w 190"/>
                  <a:gd name="T29" fmla="*/ 177 h 190"/>
                  <a:gd name="T30" fmla="*/ 28 w 190"/>
                  <a:gd name="T31" fmla="*/ 163 h 190"/>
                  <a:gd name="T32" fmla="*/ 12 w 190"/>
                  <a:gd name="T33" fmla="*/ 143 h 190"/>
                  <a:gd name="T34" fmla="*/ 3 w 190"/>
                  <a:gd name="T35" fmla="*/ 120 h 190"/>
                  <a:gd name="T36" fmla="*/ 0 w 190"/>
                  <a:gd name="T37" fmla="*/ 95 h 190"/>
                  <a:gd name="T38" fmla="*/ 3 w 190"/>
                  <a:gd name="T39" fmla="*/ 70 h 190"/>
                  <a:gd name="T40" fmla="*/ 12 w 190"/>
                  <a:gd name="T41" fmla="*/ 48 h 190"/>
                  <a:gd name="T42" fmla="*/ 28 w 190"/>
                  <a:gd name="T43" fmla="*/ 28 h 190"/>
                  <a:gd name="T44" fmla="*/ 47 w 190"/>
                  <a:gd name="T45" fmla="*/ 13 h 190"/>
                  <a:gd name="T46" fmla="*/ 69 w 190"/>
                  <a:gd name="T47" fmla="*/ 3 h 190"/>
                  <a:gd name="T48" fmla="*/ 95 w 190"/>
                  <a:gd name="T4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90" h="190">
                    <a:moveTo>
                      <a:pt x="95" y="0"/>
                    </a:moveTo>
                    <a:lnTo>
                      <a:pt x="119" y="3"/>
                    </a:lnTo>
                    <a:lnTo>
                      <a:pt x="143" y="13"/>
                    </a:lnTo>
                    <a:lnTo>
                      <a:pt x="162" y="28"/>
                    </a:lnTo>
                    <a:lnTo>
                      <a:pt x="176" y="48"/>
                    </a:lnTo>
                    <a:lnTo>
                      <a:pt x="186" y="70"/>
                    </a:lnTo>
                    <a:lnTo>
                      <a:pt x="190" y="95"/>
                    </a:lnTo>
                    <a:lnTo>
                      <a:pt x="186" y="120"/>
                    </a:lnTo>
                    <a:lnTo>
                      <a:pt x="176" y="143"/>
                    </a:lnTo>
                    <a:lnTo>
                      <a:pt x="162" y="163"/>
                    </a:lnTo>
                    <a:lnTo>
                      <a:pt x="143" y="177"/>
                    </a:lnTo>
                    <a:lnTo>
                      <a:pt x="119" y="186"/>
                    </a:lnTo>
                    <a:lnTo>
                      <a:pt x="95" y="190"/>
                    </a:lnTo>
                    <a:lnTo>
                      <a:pt x="69" y="186"/>
                    </a:lnTo>
                    <a:lnTo>
                      <a:pt x="47" y="177"/>
                    </a:lnTo>
                    <a:lnTo>
                      <a:pt x="28" y="163"/>
                    </a:lnTo>
                    <a:lnTo>
                      <a:pt x="12" y="143"/>
                    </a:lnTo>
                    <a:lnTo>
                      <a:pt x="3" y="120"/>
                    </a:lnTo>
                    <a:lnTo>
                      <a:pt x="0" y="95"/>
                    </a:lnTo>
                    <a:lnTo>
                      <a:pt x="3" y="70"/>
                    </a:lnTo>
                    <a:lnTo>
                      <a:pt x="12" y="48"/>
                    </a:lnTo>
                    <a:lnTo>
                      <a:pt x="28" y="28"/>
                    </a:lnTo>
                    <a:lnTo>
                      <a:pt x="47" y="13"/>
                    </a:lnTo>
                    <a:lnTo>
                      <a:pt x="69" y="3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241" name="Freeform 15">
                <a:extLst>
                  <a:ext uri="{FF2B5EF4-FFF2-40B4-BE49-F238E27FC236}">
                    <a16:creationId xmlns:a16="http://schemas.microsoft.com/office/drawing/2014/main" id="{9FBFF168-09D5-444A-9AB7-DD652BB3FA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3525" y="1352550"/>
                <a:ext cx="50800" cy="50800"/>
              </a:xfrm>
              <a:custGeom>
                <a:avLst/>
                <a:gdLst>
                  <a:gd name="T0" fmla="*/ 95 w 189"/>
                  <a:gd name="T1" fmla="*/ 0 h 190"/>
                  <a:gd name="T2" fmla="*/ 120 w 189"/>
                  <a:gd name="T3" fmla="*/ 3 h 190"/>
                  <a:gd name="T4" fmla="*/ 143 w 189"/>
                  <a:gd name="T5" fmla="*/ 13 h 190"/>
                  <a:gd name="T6" fmla="*/ 163 w 189"/>
                  <a:gd name="T7" fmla="*/ 28 h 190"/>
                  <a:gd name="T8" fmla="*/ 177 w 189"/>
                  <a:gd name="T9" fmla="*/ 48 h 190"/>
                  <a:gd name="T10" fmla="*/ 186 w 189"/>
                  <a:gd name="T11" fmla="*/ 70 h 190"/>
                  <a:gd name="T12" fmla="*/ 189 w 189"/>
                  <a:gd name="T13" fmla="*/ 95 h 190"/>
                  <a:gd name="T14" fmla="*/ 186 w 189"/>
                  <a:gd name="T15" fmla="*/ 120 h 190"/>
                  <a:gd name="T16" fmla="*/ 177 w 189"/>
                  <a:gd name="T17" fmla="*/ 143 h 190"/>
                  <a:gd name="T18" fmla="*/ 163 w 189"/>
                  <a:gd name="T19" fmla="*/ 163 h 190"/>
                  <a:gd name="T20" fmla="*/ 143 w 189"/>
                  <a:gd name="T21" fmla="*/ 177 h 190"/>
                  <a:gd name="T22" fmla="*/ 120 w 189"/>
                  <a:gd name="T23" fmla="*/ 186 h 190"/>
                  <a:gd name="T24" fmla="*/ 95 w 189"/>
                  <a:gd name="T25" fmla="*/ 190 h 190"/>
                  <a:gd name="T26" fmla="*/ 70 w 189"/>
                  <a:gd name="T27" fmla="*/ 186 h 190"/>
                  <a:gd name="T28" fmla="*/ 47 w 189"/>
                  <a:gd name="T29" fmla="*/ 177 h 190"/>
                  <a:gd name="T30" fmla="*/ 28 w 189"/>
                  <a:gd name="T31" fmla="*/ 163 h 190"/>
                  <a:gd name="T32" fmla="*/ 13 w 189"/>
                  <a:gd name="T33" fmla="*/ 143 h 190"/>
                  <a:gd name="T34" fmla="*/ 3 w 189"/>
                  <a:gd name="T35" fmla="*/ 120 h 190"/>
                  <a:gd name="T36" fmla="*/ 0 w 189"/>
                  <a:gd name="T37" fmla="*/ 95 h 190"/>
                  <a:gd name="T38" fmla="*/ 3 w 189"/>
                  <a:gd name="T39" fmla="*/ 70 h 190"/>
                  <a:gd name="T40" fmla="*/ 13 w 189"/>
                  <a:gd name="T41" fmla="*/ 48 h 190"/>
                  <a:gd name="T42" fmla="*/ 28 w 189"/>
                  <a:gd name="T43" fmla="*/ 28 h 190"/>
                  <a:gd name="T44" fmla="*/ 47 w 189"/>
                  <a:gd name="T45" fmla="*/ 13 h 190"/>
                  <a:gd name="T46" fmla="*/ 70 w 189"/>
                  <a:gd name="T47" fmla="*/ 3 h 190"/>
                  <a:gd name="T48" fmla="*/ 95 w 189"/>
                  <a:gd name="T4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89" h="190">
                    <a:moveTo>
                      <a:pt x="95" y="0"/>
                    </a:moveTo>
                    <a:lnTo>
                      <a:pt x="120" y="3"/>
                    </a:lnTo>
                    <a:lnTo>
                      <a:pt x="143" y="13"/>
                    </a:lnTo>
                    <a:lnTo>
                      <a:pt x="163" y="28"/>
                    </a:lnTo>
                    <a:lnTo>
                      <a:pt x="177" y="48"/>
                    </a:lnTo>
                    <a:lnTo>
                      <a:pt x="186" y="70"/>
                    </a:lnTo>
                    <a:lnTo>
                      <a:pt x="189" y="95"/>
                    </a:lnTo>
                    <a:lnTo>
                      <a:pt x="186" y="120"/>
                    </a:lnTo>
                    <a:lnTo>
                      <a:pt x="177" y="143"/>
                    </a:lnTo>
                    <a:lnTo>
                      <a:pt x="163" y="163"/>
                    </a:lnTo>
                    <a:lnTo>
                      <a:pt x="143" y="177"/>
                    </a:lnTo>
                    <a:lnTo>
                      <a:pt x="120" y="186"/>
                    </a:lnTo>
                    <a:lnTo>
                      <a:pt x="95" y="190"/>
                    </a:lnTo>
                    <a:lnTo>
                      <a:pt x="70" y="186"/>
                    </a:lnTo>
                    <a:lnTo>
                      <a:pt x="47" y="177"/>
                    </a:lnTo>
                    <a:lnTo>
                      <a:pt x="28" y="163"/>
                    </a:lnTo>
                    <a:lnTo>
                      <a:pt x="13" y="143"/>
                    </a:lnTo>
                    <a:lnTo>
                      <a:pt x="3" y="120"/>
                    </a:lnTo>
                    <a:lnTo>
                      <a:pt x="0" y="95"/>
                    </a:lnTo>
                    <a:lnTo>
                      <a:pt x="3" y="70"/>
                    </a:lnTo>
                    <a:lnTo>
                      <a:pt x="13" y="48"/>
                    </a:lnTo>
                    <a:lnTo>
                      <a:pt x="28" y="28"/>
                    </a:lnTo>
                    <a:lnTo>
                      <a:pt x="47" y="13"/>
                    </a:lnTo>
                    <a:lnTo>
                      <a:pt x="70" y="3"/>
                    </a:lnTo>
                    <a:lnTo>
                      <a:pt x="9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242" name="Freeform 16">
                <a:extLst>
                  <a:ext uri="{FF2B5EF4-FFF2-40B4-BE49-F238E27FC236}">
                    <a16:creationId xmlns:a16="http://schemas.microsoft.com/office/drawing/2014/main" id="{5B70783F-48E1-4C2A-B6B6-1435B6080D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6675" y="1117600"/>
                <a:ext cx="314325" cy="215900"/>
              </a:xfrm>
              <a:custGeom>
                <a:avLst/>
                <a:gdLst>
                  <a:gd name="T0" fmla="*/ 82 w 1188"/>
                  <a:gd name="T1" fmla="*/ 0 h 819"/>
                  <a:gd name="T2" fmla="*/ 103 w 1188"/>
                  <a:gd name="T3" fmla="*/ 4 h 819"/>
                  <a:gd name="T4" fmla="*/ 122 w 1188"/>
                  <a:gd name="T5" fmla="*/ 13 h 819"/>
                  <a:gd name="T6" fmla="*/ 212 w 1188"/>
                  <a:gd name="T7" fmla="*/ 68 h 819"/>
                  <a:gd name="T8" fmla="*/ 225 w 1188"/>
                  <a:gd name="T9" fmla="*/ 78 h 819"/>
                  <a:gd name="T10" fmla="*/ 237 w 1188"/>
                  <a:gd name="T11" fmla="*/ 92 h 819"/>
                  <a:gd name="T12" fmla="*/ 244 w 1188"/>
                  <a:gd name="T13" fmla="*/ 107 h 819"/>
                  <a:gd name="T14" fmla="*/ 293 w 1188"/>
                  <a:gd name="T15" fmla="*/ 231 h 819"/>
                  <a:gd name="T16" fmla="*/ 1141 w 1188"/>
                  <a:gd name="T17" fmla="*/ 231 h 819"/>
                  <a:gd name="T18" fmla="*/ 1156 w 1188"/>
                  <a:gd name="T19" fmla="*/ 233 h 819"/>
                  <a:gd name="T20" fmla="*/ 1169 w 1188"/>
                  <a:gd name="T21" fmla="*/ 241 h 819"/>
                  <a:gd name="T22" fmla="*/ 1180 w 1188"/>
                  <a:gd name="T23" fmla="*/ 252 h 819"/>
                  <a:gd name="T24" fmla="*/ 1186 w 1188"/>
                  <a:gd name="T25" fmla="*/ 266 h 819"/>
                  <a:gd name="T26" fmla="*/ 1188 w 1188"/>
                  <a:gd name="T27" fmla="*/ 281 h 819"/>
                  <a:gd name="T28" fmla="*/ 1185 w 1188"/>
                  <a:gd name="T29" fmla="*/ 296 h 819"/>
                  <a:gd name="T30" fmla="*/ 996 w 1188"/>
                  <a:gd name="T31" fmla="*/ 788 h 819"/>
                  <a:gd name="T32" fmla="*/ 988 w 1188"/>
                  <a:gd name="T33" fmla="*/ 802 h 819"/>
                  <a:gd name="T34" fmla="*/ 978 w 1188"/>
                  <a:gd name="T35" fmla="*/ 811 h 819"/>
                  <a:gd name="T36" fmla="*/ 966 w 1188"/>
                  <a:gd name="T37" fmla="*/ 817 h 819"/>
                  <a:gd name="T38" fmla="*/ 951 w 1188"/>
                  <a:gd name="T39" fmla="*/ 819 h 819"/>
                  <a:gd name="T40" fmla="*/ 380 w 1188"/>
                  <a:gd name="T41" fmla="*/ 819 h 819"/>
                  <a:gd name="T42" fmla="*/ 366 w 1188"/>
                  <a:gd name="T43" fmla="*/ 817 h 819"/>
                  <a:gd name="T44" fmla="*/ 354 w 1188"/>
                  <a:gd name="T45" fmla="*/ 811 h 819"/>
                  <a:gd name="T46" fmla="*/ 344 w 1188"/>
                  <a:gd name="T47" fmla="*/ 802 h 819"/>
                  <a:gd name="T48" fmla="*/ 336 w 1188"/>
                  <a:gd name="T49" fmla="*/ 788 h 819"/>
                  <a:gd name="T50" fmla="*/ 105 w 1188"/>
                  <a:gd name="T51" fmla="*/ 190 h 819"/>
                  <a:gd name="T52" fmla="*/ 38 w 1188"/>
                  <a:gd name="T53" fmla="*/ 149 h 819"/>
                  <a:gd name="T54" fmla="*/ 22 w 1188"/>
                  <a:gd name="T55" fmla="*/ 135 h 819"/>
                  <a:gd name="T56" fmla="*/ 9 w 1188"/>
                  <a:gd name="T57" fmla="*/ 118 h 819"/>
                  <a:gd name="T58" fmla="*/ 3 w 1188"/>
                  <a:gd name="T59" fmla="*/ 98 h 819"/>
                  <a:gd name="T60" fmla="*/ 0 w 1188"/>
                  <a:gd name="T61" fmla="*/ 78 h 819"/>
                  <a:gd name="T62" fmla="*/ 4 w 1188"/>
                  <a:gd name="T63" fmla="*/ 58 h 819"/>
                  <a:gd name="T64" fmla="*/ 13 w 1188"/>
                  <a:gd name="T65" fmla="*/ 38 h 819"/>
                  <a:gd name="T66" fmla="*/ 26 w 1188"/>
                  <a:gd name="T67" fmla="*/ 21 h 819"/>
                  <a:gd name="T68" fmla="*/ 43 w 1188"/>
                  <a:gd name="T69" fmla="*/ 9 h 819"/>
                  <a:gd name="T70" fmla="*/ 62 w 1188"/>
                  <a:gd name="T71" fmla="*/ 3 h 819"/>
                  <a:gd name="T72" fmla="*/ 82 w 1188"/>
                  <a:gd name="T73" fmla="*/ 0 h 8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88" h="819">
                    <a:moveTo>
                      <a:pt x="82" y="0"/>
                    </a:moveTo>
                    <a:lnTo>
                      <a:pt x="103" y="4"/>
                    </a:lnTo>
                    <a:lnTo>
                      <a:pt x="122" y="13"/>
                    </a:lnTo>
                    <a:lnTo>
                      <a:pt x="212" y="68"/>
                    </a:lnTo>
                    <a:lnTo>
                      <a:pt x="225" y="78"/>
                    </a:lnTo>
                    <a:lnTo>
                      <a:pt x="237" y="92"/>
                    </a:lnTo>
                    <a:lnTo>
                      <a:pt x="244" y="107"/>
                    </a:lnTo>
                    <a:lnTo>
                      <a:pt x="293" y="231"/>
                    </a:lnTo>
                    <a:lnTo>
                      <a:pt x="1141" y="231"/>
                    </a:lnTo>
                    <a:lnTo>
                      <a:pt x="1156" y="233"/>
                    </a:lnTo>
                    <a:lnTo>
                      <a:pt x="1169" y="241"/>
                    </a:lnTo>
                    <a:lnTo>
                      <a:pt x="1180" y="252"/>
                    </a:lnTo>
                    <a:lnTo>
                      <a:pt x="1186" y="266"/>
                    </a:lnTo>
                    <a:lnTo>
                      <a:pt x="1188" y="281"/>
                    </a:lnTo>
                    <a:lnTo>
                      <a:pt x="1185" y="296"/>
                    </a:lnTo>
                    <a:lnTo>
                      <a:pt x="996" y="788"/>
                    </a:lnTo>
                    <a:lnTo>
                      <a:pt x="988" y="802"/>
                    </a:lnTo>
                    <a:lnTo>
                      <a:pt x="978" y="811"/>
                    </a:lnTo>
                    <a:lnTo>
                      <a:pt x="966" y="817"/>
                    </a:lnTo>
                    <a:lnTo>
                      <a:pt x="951" y="819"/>
                    </a:lnTo>
                    <a:lnTo>
                      <a:pt x="380" y="819"/>
                    </a:lnTo>
                    <a:lnTo>
                      <a:pt x="366" y="817"/>
                    </a:lnTo>
                    <a:lnTo>
                      <a:pt x="354" y="811"/>
                    </a:lnTo>
                    <a:lnTo>
                      <a:pt x="344" y="802"/>
                    </a:lnTo>
                    <a:lnTo>
                      <a:pt x="336" y="788"/>
                    </a:lnTo>
                    <a:lnTo>
                      <a:pt x="105" y="190"/>
                    </a:lnTo>
                    <a:lnTo>
                      <a:pt x="38" y="149"/>
                    </a:lnTo>
                    <a:lnTo>
                      <a:pt x="22" y="135"/>
                    </a:lnTo>
                    <a:lnTo>
                      <a:pt x="9" y="118"/>
                    </a:lnTo>
                    <a:lnTo>
                      <a:pt x="3" y="98"/>
                    </a:lnTo>
                    <a:lnTo>
                      <a:pt x="0" y="78"/>
                    </a:lnTo>
                    <a:lnTo>
                      <a:pt x="4" y="58"/>
                    </a:lnTo>
                    <a:lnTo>
                      <a:pt x="13" y="38"/>
                    </a:lnTo>
                    <a:lnTo>
                      <a:pt x="26" y="21"/>
                    </a:lnTo>
                    <a:lnTo>
                      <a:pt x="43" y="9"/>
                    </a:lnTo>
                    <a:lnTo>
                      <a:pt x="62" y="3"/>
                    </a:lnTo>
                    <a:lnTo>
                      <a:pt x="8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243" name="Freeform 17">
                <a:extLst>
                  <a:ext uri="{FF2B5EF4-FFF2-40B4-BE49-F238E27FC236}">
                    <a16:creationId xmlns:a16="http://schemas.microsoft.com/office/drawing/2014/main" id="{E39F3433-4163-4C7A-B27C-E75CF1F032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292350" y="982663"/>
                <a:ext cx="973138" cy="604837"/>
              </a:xfrm>
              <a:custGeom>
                <a:avLst/>
                <a:gdLst>
                  <a:gd name="T0" fmla="*/ 495 w 3678"/>
                  <a:gd name="T1" fmla="*/ 1854 h 2285"/>
                  <a:gd name="T2" fmla="*/ 3175 w 3678"/>
                  <a:gd name="T3" fmla="*/ 242 h 2285"/>
                  <a:gd name="T4" fmla="*/ 391 w 3678"/>
                  <a:gd name="T5" fmla="*/ 0 h 2285"/>
                  <a:gd name="T6" fmla="*/ 3306 w 3678"/>
                  <a:gd name="T7" fmla="*/ 4 h 2285"/>
                  <a:gd name="T8" fmla="*/ 3356 w 3678"/>
                  <a:gd name="T9" fmla="*/ 25 h 2285"/>
                  <a:gd name="T10" fmla="*/ 3394 w 3678"/>
                  <a:gd name="T11" fmla="*/ 62 h 2285"/>
                  <a:gd name="T12" fmla="*/ 3414 w 3678"/>
                  <a:gd name="T13" fmla="*/ 112 h 2285"/>
                  <a:gd name="T14" fmla="*/ 3417 w 3678"/>
                  <a:gd name="T15" fmla="*/ 1948 h 2285"/>
                  <a:gd name="T16" fmla="*/ 3635 w 3678"/>
                  <a:gd name="T17" fmla="*/ 1952 h 2285"/>
                  <a:gd name="T18" fmla="*/ 3666 w 3678"/>
                  <a:gd name="T19" fmla="*/ 1974 h 2285"/>
                  <a:gd name="T20" fmla="*/ 3678 w 3678"/>
                  <a:gd name="T21" fmla="*/ 2012 h 2285"/>
                  <a:gd name="T22" fmla="*/ 3667 w 3678"/>
                  <a:gd name="T23" fmla="*/ 2091 h 2285"/>
                  <a:gd name="T24" fmla="*/ 3633 w 3678"/>
                  <a:gd name="T25" fmla="*/ 2161 h 2285"/>
                  <a:gd name="T26" fmla="*/ 3584 w 3678"/>
                  <a:gd name="T27" fmla="*/ 2218 h 2285"/>
                  <a:gd name="T28" fmla="*/ 3520 w 3678"/>
                  <a:gd name="T29" fmla="*/ 2260 h 2285"/>
                  <a:gd name="T30" fmla="*/ 3445 w 3678"/>
                  <a:gd name="T31" fmla="*/ 2283 h 2285"/>
                  <a:gd name="T32" fmla="*/ 2903 w 3678"/>
                  <a:gd name="T33" fmla="*/ 2285 h 2285"/>
                  <a:gd name="T34" fmla="*/ 2900 w 3678"/>
                  <a:gd name="T35" fmla="*/ 2147 h 2285"/>
                  <a:gd name="T36" fmla="*/ 2881 w 3678"/>
                  <a:gd name="T37" fmla="*/ 2113 h 2285"/>
                  <a:gd name="T38" fmla="*/ 2847 w 3678"/>
                  <a:gd name="T39" fmla="*/ 2093 h 2285"/>
                  <a:gd name="T40" fmla="*/ 2806 w 3678"/>
                  <a:gd name="T41" fmla="*/ 2093 h 2285"/>
                  <a:gd name="T42" fmla="*/ 2773 w 3678"/>
                  <a:gd name="T43" fmla="*/ 2113 h 2285"/>
                  <a:gd name="T44" fmla="*/ 2753 w 3678"/>
                  <a:gd name="T45" fmla="*/ 2147 h 2285"/>
                  <a:gd name="T46" fmla="*/ 2751 w 3678"/>
                  <a:gd name="T47" fmla="*/ 2285 h 2285"/>
                  <a:gd name="T48" fmla="*/ 2626 w 3678"/>
                  <a:gd name="T49" fmla="*/ 2167 h 2285"/>
                  <a:gd name="T50" fmla="*/ 2616 w 3678"/>
                  <a:gd name="T51" fmla="*/ 2129 h 2285"/>
                  <a:gd name="T52" fmla="*/ 2588 w 3678"/>
                  <a:gd name="T53" fmla="*/ 2101 h 2285"/>
                  <a:gd name="T54" fmla="*/ 2550 w 3678"/>
                  <a:gd name="T55" fmla="*/ 2091 h 2285"/>
                  <a:gd name="T56" fmla="*/ 2511 w 3678"/>
                  <a:gd name="T57" fmla="*/ 2101 h 2285"/>
                  <a:gd name="T58" fmla="*/ 2484 w 3678"/>
                  <a:gd name="T59" fmla="*/ 2129 h 2285"/>
                  <a:gd name="T60" fmla="*/ 2473 w 3678"/>
                  <a:gd name="T61" fmla="*/ 2167 h 2285"/>
                  <a:gd name="T62" fmla="*/ 273 w 3678"/>
                  <a:gd name="T63" fmla="*/ 2285 h 2285"/>
                  <a:gd name="T64" fmla="*/ 195 w 3678"/>
                  <a:gd name="T65" fmla="*/ 2274 h 2285"/>
                  <a:gd name="T66" fmla="*/ 125 w 3678"/>
                  <a:gd name="T67" fmla="*/ 2241 h 2285"/>
                  <a:gd name="T68" fmla="*/ 67 w 3678"/>
                  <a:gd name="T69" fmla="*/ 2191 h 2285"/>
                  <a:gd name="T70" fmla="*/ 26 w 3678"/>
                  <a:gd name="T71" fmla="*/ 2127 h 2285"/>
                  <a:gd name="T72" fmla="*/ 3 w 3678"/>
                  <a:gd name="T73" fmla="*/ 2052 h 2285"/>
                  <a:gd name="T74" fmla="*/ 3 w 3678"/>
                  <a:gd name="T75" fmla="*/ 1992 h 2285"/>
                  <a:gd name="T76" fmla="*/ 26 w 3678"/>
                  <a:gd name="T77" fmla="*/ 1961 h 2285"/>
                  <a:gd name="T78" fmla="*/ 64 w 3678"/>
                  <a:gd name="T79" fmla="*/ 1948 h 2285"/>
                  <a:gd name="T80" fmla="*/ 253 w 3678"/>
                  <a:gd name="T81" fmla="*/ 140 h 2285"/>
                  <a:gd name="T82" fmla="*/ 263 w 3678"/>
                  <a:gd name="T83" fmla="*/ 85 h 2285"/>
                  <a:gd name="T84" fmla="*/ 293 w 3678"/>
                  <a:gd name="T85" fmla="*/ 41 h 2285"/>
                  <a:gd name="T86" fmla="*/ 338 w 3678"/>
                  <a:gd name="T87" fmla="*/ 11 h 2285"/>
                  <a:gd name="T88" fmla="*/ 391 w 3678"/>
                  <a:gd name="T89" fmla="*/ 0 h 2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78" h="2285">
                    <a:moveTo>
                      <a:pt x="495" y="242"/>
                    </a:moveTo>
                    <a:lnTo>
                      <a:pt x="495" y="1854"/>
                    </a:lnTo>
                    <a:lnTo>
                      <a:pt x="3175" y="1854"/>
                    </a:lnTo>
                    <a:lnTo>
                      <a:pt x="3175" y="242"/>
                    </a:lnTo>
                    <a:lnTo>
                      <a:pt x="495" y="242"/>
                    </a:lnTo>
                    <a:close/>
                    <a:moveTo>
                      <a:pt x="391" y="0"/>
                    </a:moveTo>
                    <a:lnTo>
                      <a:pt x="3278" y="0"/>
                    </a:lnTo>
                    <a:lnTo>
                      <a:pt x="3306" y="4"/>
                    </a:lnTo>
                    <a:lnTo>
                      <a:pt x="3332" y="11"/>
                    </a:lnTo>
                    <a:lnTo>
                      <a:pt x="3356" y="25"/>
                    </a:lnTo>
                    <a:lnTo>
                      <a:pt x="3376" y="41"/>
                    </a:lnTo>
                    <a:lnTo>
                      <a:pt x="3394" y="62"/>
                    </a:lnTo>
                    <a:lnTo>
                      <a:pt x="3406" y="85"/>
                    </a:lnTo>
                    <a:lnTo>
                      <a:pt x="3414" y="112"/>
                    </a:lnTo>
                    <a:lnTo>
                      <a:pt x="3417" y="140"/>
                    </a:lnTo>
                    <a:lnTo>
                      <a:pt x="3417" y="1948"/>
                    </a:lnTo>
                    <a:lnTo>
                      <a:pt x="3614" y="1948"/>
                    </a:lnTo>
                    <a:lnTo>
                      <a:pt x="3635" y="1952"/>
                    </a:lnTo>
                    <a:lnTo>
                      <a:pt x="3652" y="1961"/>
                    </a:lnTo>
                    <a:lnTo>
                      <a:pt x="3666" y="1974"/>
                    </a:lnTo>
                    <a:lnTo>
                      <a:pt x="3675" y="1992"/>
                    </a:lnTo>
                    <a:lnTo>
                      <a:pt x="3678" y="2012"/>
                    </a:lnTo>
                    <a:lnTo>
                      <a:pt x="3675" y="2052"/>
                    </a:lnTo>
                    <a:lnTo>
                      <a:pt x="3667" y="2091"/>
                    </a:lnTo>
                    <a:lnTo>
                      <a:pt x="3652" y="2127"/>
                    </a:lnTo>
                    <a:lnTo>
                      <a:pt x="3633" y="2161"/>
                    </a:lnTo>
                    <a:lnTo>
                      <a:pt x="3611" y="2191"/>
                    </a:lnTo>
                    <a:lnTo>
                      <a:pt x="3584" y="2218"/>
                    </a:lnTo>
                    <a:lnTo>
                      <a:pt x="3553" y="2241"/>
                    </a:lnTo>
                    <a:lnTo>
                      <a:pt x="3520" y="2260"/>
                    </a:lnTo>
                    <a:lnTo>
                      <a:pt x="3483" y="2274"/>
                    </a:lnTo>
                    <a:lnTo>
                      <a:pt x="3445" y="2283"/>
                    </a:lnTo>
                    <a:lnTo>
                      <a:pt x="3405" y="2285"/>
                    </a:lnTo>
                    <a:lnTo>
                      <a:pt x="2903" y="2285"/>
                    </a:lnTo>
                    <a:lnTo>
                      <a:pt x="2903" y="2167"/>
                    </a:lnTo>
                    <a:lnTo>
                      <a:pt x="2900" y="2147"/>
                    </a:lnTo>
                    <a:lnTo>
                      <a:pt x="2892" y="2129"/>
                    </a:lnTo>
                    <a:lnTo>
                      <a:pt x="2881" y="2113"/>
                    </a:lnTo>
                    <a:lnTo>
                      <a:pt x="2865" y="2101"/>
                    </a:lnTo>
                    <a:lnTo>
                      <a:pt x="2847" y="2093"/>
                    </a:lnTo>
                    <a:lnTo>
                      <a:pt x="2826" y="2091"/>
                    </a:lnTo>
                    <a:lnTo>
                      <a:pt x="2806" y="2093"/>
                    </a:lnTo>
                    <a:lnTo>
                      <a:pt x="2789" y="2101"/>
                    </a:lnTo>
                    <a:lnTo>
                      <a:pt x="2773" y="2113"/>
                    </a:lnTo>
                    <a:lnTo>
                      <a:pt x="2761" y="2129"/>
                    </a:lnTo>
                    <a:lnTo>
                      <a:pt x="2753" y="2147"/>
                    </a:lnTo>
                    <a:lnTo>
                      <a:pt x="2751" y="2167"/>
                    </a:lnTo>
                    <a:lnTo>
                      <a:pt x="2751" y="2285"/>
                    </a:lnTo>
                    <a:lnTo>
                      <a:pt x="2626" y="2285"/>
                    </a:lnTo>
                    <a:lnTo>
                      <a:pt x="2626" y="2167"/>
                    </a:lnTo>
                    <a:lnTo>
                      <a:pt x="2623" y="2147"/>
                    </a:lnTo>
                    <a:lnTo>
                      <a:pt x="2616" y="2129"/>
                    </a:lnTo>
                    <a:lnTo>
                      <a:pt x="2604" y="2113"/>
                    </a:lnTo>
                    <a:lnTo>
                      <a:pt x="2588" y="2101"/>
                    </a:lnTo>
                    <a:lnTo>
                      <a:pt x="2570" y="2093"/>
                    </a:lnTo>
                    <a:lnTo>
                      <a:pt x="2550" y="2091"/>
                    </a:lnTo>
                    <a:lnTo>
                      <a:pt x="2529" y="2093"/>
                    </a:lnTo>
                    <a:lnTo>
                      <a:pt x="2511" y="2101"/>
                    </a:lnTo>
                    <a:lnTo>
                      <a:pt x="2495" y="2113"/>
                    </a:lnTo>
                    <a:lnTo>
                      <a:pt x="2484" y="2129"/>
                    </a:lnTo>
                    <a:lnTo>
                      <a:pt x="2477" y="2147"/>
                    </a:lnTo>
                    <a:lnTo>
                      <a:pt x="2473" y="2167"/>
                    </a:lnTo>
                    <a:lnTo>
                      <a:pt x="2473" y="2285"/>
                    </a:lnTo>
                    <a:lnTo>
                      <a:pt x="273" y="2285"/>
                    </a:lnTo>
                    <a:lnTo>
                      <a:pt x="233" y="2283"/>
                    </a:lnTo>
                    <a:lnTo>
                      <a:pt x="195" y="2274"/>
                    </a:lnTo>
                    <a:lnTo>
                      <a:pt x="158" y="2260"/>
                    </a:lnTo>
                    <a:lnTo>
                      <a:pt x="125" y="2241"/>
                    </a:lnTo>
                    <a:lnTo>
                      <a:pt x="94" y="2218"/>
                    </a:lnTo>
                    <a:lnTo>
                      <a:pt x="67" y="2191"/>
                    </a:lnTo>
                    <a:lnTo>
                      <a:pt x="45" y="2161"/>
                    </a:lnTo>
                    <a:lnTo>
                      <a:pt x="26" y="2127"/>
                    </a:lnTo>
                    <a:lnTo>
                      <a:pt x="11" y="2091"/>
                    </a:lnTo>
                    <a:lnTo>
                      <a:pt x="3" y="2052"/>
                    </a:lnTo>
                    <a:lnTo>
                      <a:pt x="0" y="2012"/>
                    </a:lnTo>
                    <a:lnTo>
                      <a:pt x="3" y="1992"/>
                    </a:lnTo>
                    <a:lnTo>
                      <a:pt x="12" y="1974"/>
                    </a:lnTo>
                    <a:lnTo>
                      <a:pt x="26" y="1961"/>
                    </a:lnTo>
                    <a:lnTo>
                      <a:pt x="43" y="1952"/>
                    </a:lnTo>
                    <a:lnTo>
                      <a:pt x="64" y="1948"/>
                    </a:lnTo>
                    <a:lnTo>
                      <a:pt x="253" y="1948"/>
                    </a:lnTo>
                    <a:lnTo>
                      <a:pt x="253" y="140"/>
                    </a:lnTo>
                    <a:lnTo>
                      <a:pt x="255" y="112"/>
                    </a:lnTo>
                    <a:lnTo>
                      <a:pt x="263" y="85"/>
                    </a:lnTo>
                    <a:lnTo>
                      <a:pt x="276" y="62"/>
                    </a:lnTo>
                    <a:lnTo>
                      <a:pt x="293" y="41"/>
                    </a:lnTo>
                    <a:lnTo>
                      <a:pt x="314" y="25"/>
                    </a:lnTo>
                    <a:lnTo>
                      <a:pt x="338" y="11"/>
                    </a:lnTo>
                    <a:lnTo>
                      <a:pt x="363" y="4"/>
                    </a:lnTo>
                    <a:lnTo>
                      <a:pt x="3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  <p:sp>
          <p:nvSpPr>
            <p:cNvPr id="220" name="Ellipse 219">
              <a:extLst>
                <a:ext uri="{FF2B5EF4-FFF2-40B4-BE49-F238E27FC236}">
                  <a16:creationId xmlns:a16="http://schemas.microsoft.com/office/drawing/2014/main" id="{B34DB1F1-A2EB-4677-AC19-E7DFDEE6CF58}"/>
                </a:ext>
              </a:extLst>
            </p:cNvPr>
            <p:cNvSpPr/>
            <p:nvPr/>
          </p:nvSpPr>
          <p:spPr>
            <a:xfrm>
              <a:off x="8390076" y="1695778"/>
              <a:ext cx="430779" cy="430290"/>
            </a:xfrm>
            <a:prstGeom prst="ellipse">
              <a:avLst/>
            </a:prstGeom>
            <a:solidFill>
              <a:srgbClr val="056BB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cxnSp>
          <p:nvCxnSpPr>
            <p:cNvPr id="221" name="Connecteur droit avec flèche 220">
              <a:extLst>
                <a:ext uri="{FF2B5EF4-FFF2-40B4-BE49-F238E27FC236}">
                  <a16:creationId xmlns:a16="http://schemas.microsoft.com/office/drawing/2014/main" id="{B7F6032F-68EC-4C1A-8C83-016C38BDE8FB}"/>
                </a:ext>
              </a:extLst>
            </p:cNvPr>
            <p:cNvCxnSpPr/>
            <p:nvPr/>
          </p:nvCxnSpPr>
          <p:spPr>
            <a:xfrm flipH="1">
              <a:off x="7609044" y="2258640"/>
              <a:ext cx="1964880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Connecteur droit avec flèche 221">
              <a:extLst>
                <a:ext uri="{FF2B5EF4-FFF2-40B4-BE49-F238E27FC236}">
                  <a16:creationId xmlns:a16="http://schemas.microsoft.com/office/drawing/2014/main" id="{AF3720E5-7ED6-46BF-87CC-D884852599F5}"/>
                </a:ext>
              </a:extLst>
            </p:cNvPr>
            <p:cNvCxnSpPr>
              <a:cxnSpLocks/>
            </p:cNvCxnSpPr>
            <p:nvPr/>
          </p:nvCxnSpPr>
          <p:spPr>
            <a:xfrm>
              <a:off x="7664717" y="2634010"/>
              <a:ext cx="1909207" cy="0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23" name="Groupe 222">
              <a:extLst>
                <a:ext uri="{FF2B5EF4-FFF2-40B4-BE49-F238E27FC236}">
                  <a16:creationId xmlns:a16="http://schemas.microsoft.com/office/drawing/2014/main" id="{AB3C7CCB-1AB3-4760-AD6F-78F24170431C}"/>
                </a:ext>
              </a:extLst>
            </p:cNvPr>
            <p:cNvGrpSpPr/>
            <p:nvPr/>
          </p:nvGrpSpPr>
          <p:grpSpPr>
            <a:xfrm>
              <a:off x="6010097" y="2021070"/>
              <a:ext cx="1594415" cy="1022969"/>
              <a:chOff x="3223645" y="1632884"/>
              <a:chExt cx="2450054" cy="1484037"/>
            </a:xfrm>
            <a:gradFill>
              <a:gsLst>
                <a:gs pos="0">
                  <a:srgbClr val="B430FF"/>
                </a:gs>
                <a:gs pos="100000">
                  <a:srgbClr val="056BBC"/>
                </a:gs>
              </a:gsLst>
              <a:lin ang="2400000" scaled="0"/>
            </a:gradFill>
          </p:grpSpPr>
          <p:grpSp>
            <p:nvGrpSpPr>
              <p:cNvPr id="234" name="Group 33">
                <a:extLst>
                  <a:ext uri="{FF2B5EF4-FFF2-40B4-BE49-F238E27FC236}">
                    <a16:creationId xmlns:a16="http://schemas.microsoft.com/office/drawing/2014/main" id="{C42F4586-42E4-4B0E-BCA3-205A039AD0E0}"/>
                  </a:ext>
                </a:extLst>
              </p:cNvPr>
              <p:cNvGrpSpPr/>
              <p:nvPr/>
            </p:nvGrpSpPr>
            <p:grpSpPr>
              <a:xfrm>
                <a:off x="4137567" y="1922605"/>
                <a:ext cx="622210" cy="758826"/>
                <a:chOff x="852488" y="809625"/>
                <a:chExt cx="814387" cy="779464"/>
              </a:xfrm>
              <a:grpFill/>
            </p:grpSpPr>
            <p:sp>
              <p:nvSpPr>
                <p:cNvPr id="236" name="Freeform 6">
                  <a:extLst>
                    <a:ext uri="{FF2B5EF4-FFF2-40B4-BE49-F238E27FC236}">
                      <a16:creationId xmlns:a16="http://schemas.microsoft.com/office/drawing/2014/main" id="{2F492E43-9C97-4619-B5BD-A7A99A69FE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8538" y="809625"/>
                  <a:ext cx="368300" cy="149225"/>
                </a:xfrm>
                <a:custGeom>
                  <a:avLst/>
                  <a:gdLst>
                    <a:gd name="T0" fmla="*/ 1373 w 1626"/>
                    <a:gd name="T1" fmla="*/ 0 h 655"/>
                    <a:gd name="T2" fmla="*/ 1404 w 1626"/>
                    <a:gd name="T3" fmla="*/ 3 h 655"/>
                    <a:gd name="T4" fmla="*/ 1434 w 1626"/>
                    <a:gd name="T5" fmla="*/ 11 h 655"/>
                    <a:gd name="T6" fmla="*/ 1463 w 1626"/>
                    <a:gd name="T7" fmla="*/ 23 h 655"/>
                    <a:gd name="T8" fmla="*/ 1489 w 1626"/>
                    <a:gd name="T9" fmla="*/ 39 h 655"/>
                    <a:gd name="T10" fmla="*/ 1513 w 1626"/>
                    <a:gd name="T11" fmla="*/ 60 h 655"/>
                    <a:gd name="T12" fmla="*/ 1533 w 1626"/>
                    <a:gd name="T13" fmla="*/ 85 h 655"/>
                    <a:gd name="T14" fmla="*/ 1550 w 1626"/>
                    <a:gd name="T15" fmla="*/ 112 h 655"/>
                    <a:gd name="T16" fmla="*/ 1626 w 1626"/>
                    <a:gd name="T17" fmla="*/ 265 h 655"/>
                    <a:gd name="T18" fmla="*/ 196 w 1626"/>
                    <a:gd name="T19" fmla="*/ 655 h 655"/>
                    <a:gd name="T20" fmla="*/ 0 w 1626"/>
                    <a:gd name="T21" fmla="*/ 655 h 655"/>
                    <a:gd name="T22" fmla="*/ 1280 w 1626"/>
                    <a:gd name="T23" fmla="*/ 22 h 655"/>
                    <a:gd name="T24" fmla="*/ 1310 w 1626"/>
                    <a:gd name="T25" fmla="*/ 10 h 655"/>
                    <a:gd name="T26" fmla="*/ 1342 w 1626"/>
                    <a:gd name="T27" fmla="*/ 2 h 655"/>
                    <a:gd name="T28" fmla="*/ 1373 w 1626"/>
                    <a:gd name="T29" fmla="*/ 0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26" h="655">
                      <a:moveTo>
                        <a:pt x="1373" y="0"/>
                      </a:moveTo>
                      <a:lnTo>
                        <a:pt x="1404" y="3"/>
                      </a:lnTo>
                      <a:lnTo>
                        <a:pt x="1434" y="11"/>
                      </a:lnTo>
                      <a:lnTo>
                        <a:pt x="1463" y="23"/>
                      </a:lnTo>
                      <a:lnTo>
                        <a:pt x="1489" y="39"/>
                      </a:lnTo>
                      <a:lnTo>
                        <a:pt x="1513" y="60"/>
                      </a:lnTo>
                      <a:lnTo>
                        <a:pt x="1533" y="85"/>
                      </a:lnTo>
                      <a:lnTo>
                        <a:pt x="1550" y="112"/>
                      </a:lnTo>
                      <a:lnTo>
                        <a:pt x="1626" y="265"/>
                      </a:lnTo>
                      <a:lnTo>
                        <a:pt x="196" y="655"/>
                      </a:lnTo>
                      <a:lnTo>
                        <a:pt x="0" y="655"/>
                      </a:lnTo>
                      <a:lnTo>
                        <a:pt x="1280" y="22"/>
                      </a:lnTo>
                      <a:lnTo>
                        <a:pt x="1310" y="10"/>
                      </a:lnTo>
                      <a:lnTo>
                        <a:pt x="1342" y="2"/>
                      </a:lnTo>
                      <a:lnTo>
                        <a:pt x="1373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  <p:sp>
              <p:nvSpPr>
                <p:cNvPr id="237" name="Freeform 7">
                  <a:extLst>
                    <a:ext uri="{FF2B5EF4-FFF2-40B4-BE49-F238E27FC236}">
                      <a16:creationId xmlns:a16="http://schemas.microsoft.com/office/drawing/2014/main" id="{A4EF9C1A-1592-46E0-8613-1CB46EA3182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6175" y="873125"/>
                  <a:ext cx="379412" cy="85725"/>
                </a:xfrm>
                <a:custGeom>
                  <a:avLst/>
                  <a:gdLst>
                    <a:gd name="T0" fmla="*/ 1416 w 1673"/>
                    <a:gd name="T1" fmla="*/ 0 h 378"/>
                    <a:gd name="T2" fmla="*/ 1448 w 1673"/>
                    <a:gd name="T3" fmla="*/ 2 h 378"/>
                    <a:gd name="T4" fmla="*/ 1480 w 1673"/>
                    <a:gd name="T5" fmla="*/ 10 h 378"/>
                    <a:gd name="T6" fmla="*/ 1509 w 1673"/>
                    <a:gd name="T7" fmla="*/ 23 h 378"/>
                    <a:gd name="T8" fmla="*/ 1537 w 1673"/>
                    <a:gd name="T9" fmla="*/ 40 h 378"/>
                    <a:gd name="T10" fmla="*/ 1562 w 1673"/>
                    <a:gd name="T11" fmla="*/ 62 h 378"/>
                    <a:gd name="T12" fmla="*/ 1582 w 1673"/>
                    <a:gd name="T13" fmla="*/ 87 h 378"/>
                    <a:gd name="T14" fmla="*/ 1599 w 1673"/>
                    <a:gd name="T15" fmla="*/ 116 h 378"/>
                    <a:gd name="T16" fmla="*/ 1610 w 1673"/>
                    <a:gd name="T17" fmla="*/ 148 h 378"/>
                    <a:gd name="T18" fmla="*/ 1673 w 1673"/>
                    <a:gd name="T19" fmla="*/ 378 h 378"/>
                    <a:gd name="T20" fmla="*/ 0 w 1673"/>
                    <a:gd name="T21" fmla="*/ 378 h 378"/>
                    <a:gd name="T22" fmla="*/ 1026 w 1673"/>
                    <a:gd name="T23" fmla="*/ 99 h 378"/>
                    <a:gd name="T24" fmla="*/ 1363 w 1673"/>
                    <a:gd name="T25" fmla="*/ 7 h 378"/>
                    <a:gd name="T26" fmla="*/ 1390 w 1673"/>
                    <a:gd name="T27" fmla="*/ 1 h 378"/>
                    <a:gd name="T28" fmla="*/ 1416 w 1673"/>
                    <a:gd name="T29" fmla="*/ 0 h 3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1673" h="378">
                      <a:moveTo>
                        <a:pt x="1416" y="0"/>
                      </a:moveTo>
                      <a:lnTo>
                        <a:pt x="1448" y="2"/>
                      </a:lnTo>
                      <a:lnTo>
                        <a:pt x="1480" y="10"/>
                      </a:lnTo>
                      <a:lnTo>
                        <a:pt x="1509" y="23"/>
                      </a:lnTo>
                      <a:lnTo>
                        <a:pt x="1537" y="40"/>
                      </a:lnTo>
                      <a:lnTo>
                        <a:pt x="1562" y="62"/>
                      </a:lnTo>
                      <a:lnTo>
                        <a:pt x="1582" y="87"/>
                      </a:lnTo>
                      <a:lnTo>
                        <a:pt x="1599" y="116"/>
                      </a:lnTo>
                      <a:lnTo>
                        <a:pt x="1610" y="148"/>
                      </a:lnTo>
                      <a:lnTo>
                        <a:pt x="1673" y="378"/>
                      </a:lnTo>
                      <a:lnTo>
                        <a:pt x="0" y="378"/>
                      </a:lnTo>
                      <a:lnTo>
                        <a:pt x="1026" y="99"/>
                      </a:lnTo>
                      <a:lnTo>
                        <a:pt x="1363" y="7"/>
                      </a:lnTo>
                      <a:lnTo>
                        <a:pt x="1390" y="1"/>
                      </a:lnTo>
                      <a:lnTo>
                        <a:pt x="1416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  <p:sp>
              <p:nvSpPr>
                <p:cNvPr id="238" name="Freeform 8">
                  <a:extLst>
                    <a:ext uri="{FF2B5EF4-FFF2-40B4-BE49-F238E27FC236}">
                      <a16:creationId xmlns:a16="http://schemas.microsoft.com/office/drawing/2014/main" id="{33ACE0C2-6AC5-4218-9CD9-C2CF5DEB940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2488" y="990600"/>
                  <a:ext cx="766761" cy="598489"/>
                </a:xfrm>
                <a:custGeom>
                  <a:avLst/>
                  <a:gdLst>
                    <a:gd name="T0" fmla="*/ 3180 w 3381"/>
                    <a:gd name="T1" fmla="*/ 0 h 2644"/>
                    <a:gd name="T2" fmla="*/ 3250 w 3381"/>
                    <a:gd name="T3" fmla="*/ 12 h 2644"/>
                    <a:gd name="T4" fmla="*/ 3309 w 3381"/>
                    <a:gd name="T5" fmla="*/ 47 h 2644"/>
                    <a:gd name="T6" fmla="*/ 3354 w 3381"/>
                    <a:gd name="T7" fmla="*/ 99 h 2644"/>
                    <a:gd name="T8" fmla="*/ 3378 w 3381"/>
                    <a:gd name="T9" fmla="*/ 164 h 2644"/>
                    <a:gd name="T10" fmla="*/ 3381 w 3381"/>
                    <a:gd name="T11" fmla="*/ 750 h 2644"/>
                    <a:gd name="T12" fmla="*/ 2145 w 3381"/>
                    <a:gd name="T13" fmla="*/ 752 h 2644"/>
                    <a:gd name="T14" fmla="*/ 2053 w 3381"/>
                    <a:gd name="T15" fmla="*/ 776 h 2644"/>
                    <a:gd name="T16" fmla="*/ 1974 w 3381"/>
                    <a:gd name="T17" fmla="*/ 823 h 2644"/>
                    <a:gd name="T18" fmla="*/ 1912 w 3381"/>
                    <a:gd name="T19" fmla="*/ 886 h 2644"/>
                    <a:gd name="T20" fmla="*/ 1869 w 3381"/>
                    <a:gd name="T21" fmla="*/ 961 h 2644"/>
                    <a:gd name="T22" fmla="*/ 1846 w 3381"/>
                    <a:gd name="T23" fmla="*/ 1047 h 2644"/>
                    <a:gd name="T24" fmla="*/ 1843 w 3381"/>
                    <a:gd name="T25" fmla="*/ 1539 h 2644"/>
                    <a:gd name="T26" fmla="*/ 1855 w 3381"/>
                    <a:gd name="T27" fmla="*/ 1630 h 2644"/>
                    <a:gd name="T28" fmla="*/ 1890 w 3381"/>
                    <a:gd name="T29" fmla="*/ 1711 h 2644"/>
                    <a:gd name="T30" fmla="*/ 1943 w 3381"/>
                    <a:gd name="T31" fmla="*/ 1781 h 2644"/>
                    <a:gd name="T32" fmla="*/ 2013 w 3381"/>
                    <a:gd name="T33" fmla="*/ 1834 h 2644"/>
                    <a:gd name="T34" fmla="*/ 2095 w 3381"/>
                    <a:gd name="T35" fmla="*/ 1869 h 2644"/>
                    <a:gd name="T36" fmla="*/ 2185 w 3381"/>
                    <a:gd name="T37" fmla="*/ 1881 h 2644"/>
                    <a:gd name="T38" fmla="*/ 3381 w 3381"/>
                    <a:gd name="T39" fmla="*/ 2442 h 2644"/>
                    <a:gd name="T40" fmla="*/ 3368 w 3381"/>
                    <a:gd name="T41" fmla="*/ 2512 h 2644"/>
                    <a:gd name="T42" fmla="*/ 3333 w 3381"/>
                    <a:gd name="T43" fmla="*/ 2572 h 2644"/>
                    <a:gd name="T44" fmla="*/ 3281 w 3381"/>
                    <a:gd name="T45" fmla="*/ 2615 h 2644"/>
                    <a:gd name="T46" fmla="*/ 3216 w 3381"/>
                    <a:gd name="T47" fmla="*/ 2640 h 2644"/>
                    <a:gd name="T48" fmla="*/ 201 w 3381"/>
                    <a:gd name="T49" fmla="*/ 2644 h 2644"/>
                    <a:gd name="T50" fmla="*/ 132 w 3381"/>
                    <a:gd name="T51" fmla="*/ 2631 h 2644"/>
                    <a:gd name="T52" fmla="*/ 72 w 3381"/>
                    <a:gd name="T53" fmla="*/ 2596 h 2644"/>
                    <a:gd name="T54" fmla="*/ 27 w 3381"/>
                    <a:gd name="T55" fmla="*/ 2544 h 2644"/>
                    <a:gd name="T56" fmla="*/ 3 w 3381"/>
                    <a:gd name="T57" fmla="*/ 2479 h 2644"/>
                    <a:gd name="T58" fmla="*/ 0 w 3381"/>
                    <a:gd name="T59" fmla="*/ 201 h 2644"/>
                    <a:gd name="T60" fmla="*/ 8 w 3381"/>
                    <a:gd name="T61" fmla="*/ 148 h 2644"/>
                    <a:gd name="T62" fmla="*/ 28 w 3381"/>
                    <a:gd name="T63" fmla="*/ 98 h 2644"/>
                    <a:gd name="T64" fmla="*/ 64 w 3381"/>
                    <a:gd name="T65" fmla="*/ 54 h 2644"/>
                    <a:gd name="T66" fmla="*/ 113 w 3381"/>
                    <a:gd name="T67" fmla="*/ 20 h 2644"/>
                    <a:gd name="T68" fmla="*/ 171 w 3381"/>
                    <a:gd name="T69" fmla="*/ 3 h 26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3381" h="2644">
                      <a:moveTo>
                        <a:pt x="201" y="0"/>
                      </a:moveTo>
                      <a:lnTo>
                        <a:pt x="3180" y="0"/>
                      </a:lnTo>
                      <a:lnTo>
                        <a:pt x="3216" y="4"/>
                      </a:lnTo>
                      <a:lnTo>
                        <a:pt x="3250" y="12"/>
                      </a:lnTo>
                      <a:lnTo>
                        <a:pt x="3282" y="28"/>
                      </a:lnTo>
                      <a:lnTo>
                        <a:pt x="3309" y="47"/>
                      </a:lnTo>
                      <a:lnTo>
                        <a:pt x="3334" y="71"/>
                      </a:lnTo>
                      <a:lnTo>
                        <a:pt x="3354" y="99"/>
                      </a:lnTo>
                      <a:lnTo>
                        <a:pt x="3369" y="131"/>
                      </a:lnTo>
                      <a:lnTo>
                        <a:pt x="3378" y="164"/>
                      </a:lnTo>
                      <a:lnTo>
                        <a:pt x="3381" y="201"/>
                      </a:lnTo>
                      <a:lnTo>
                        <a:pt x="3381" y="750"/>
                      </a:lnTo>
                      <a:lnTo>
                        <a:pt x="2185" y="750"/>
                      </a:lnTo>
                      <a:lnTo>
                        <a:pt x="2145" y="752"/>
                      </a:lnTo>
                      <a:lnTo>
                        <a:pt x="2098" y="761"/>
                      </a:lnTo>
                      <a:lnTo>
                        <a:pt x="2053" y="776"/>
                      </a:lnTo>
                      <a:lnTo>
                        <a:pt x="2012" y="797"/>
                      </a:lnTo>
                      <a:lnTo>
                        <a:pt x="1974" y="823"/>
                      </a:lnTo>
                      <a:lnTo>
                        <a:pt x="1940" y="853"/>
                      </a:lnTo>
                      <a:lnTo>
                        <a:pt x="1912" y="886"/>
                      </a:lnTo>
                      <a:lnTo>
                        <a:pt x="1888" y="922"/>
                      </a:lnTo>
                      <a:lnTo>
                        <a:pt x="1869" y="961"/>
                      </a:lnTo>
                      <a:lnTo>
                        <a:pt x="1854" y="1002"/>
                      </a:lnTo>
                      <a:lnTo>
                        <a:pt x="1846" y="1047"/>
                      </a:lnTo>
                      <a:lnTo>
                        <a:pt x="1843" y="1091"/>
                      </a:lnTo>
                      <a:lnTo>
                        <a:pt x="1843" y="1539"/>
                      </a:lnTo>
                      <a:lnTo>
                        <a:pt x="1846" y="1585"/>
                      </a:lnTo>
                      <a:lnTo>
                        <a:pt x="1855" y="1630"/>
                      </a:lnTo>
                      <a:lnTo>
                        <a:pt x="1869" y="1672"/>
                      </a:lnTo>
                      <a:lnTo>
                        <a:pt x="1890" y="1711"/>
                      </a:lnTo>
                      <a:lnTo>
                        <a:pt x="1914" y="1747"/>
                      </a:lnTo>
                      <a:lnTo>
                        <a:pt x="1943" y="1781"/>
                      </a:lnTo>
                      <a:lnTo>
                        <a:pt x="1976" y="1809"/>
                      </a:lnTo>
                      <a:lnTo>
                        <a:pt x="2013" y="1834"/>
                      </a:lnTo>
                      <a:lnTo>
                        <a:pt x="2052" y="1854"/>
                      </a:lnTo>
                      <a:lnTo>
                        <a:pt x="2095" y="1869"/>
                      </a:lnTo>
                      <a:lnTo>
                        <a:pt x="2139" y="1878"/>
                      </a:lnTo>
                      <a:lnTo>
                        <a:pt x="2185" y="1881"/>
                      </a:lnTo>
                      <a:lnTo>
                        <a:pt x="3381" y="1881"/>
                      </a:lnTo>
                      <a:lnTo>
                        <a:pt x="3381" y="2442"/>
                      </a:lnTo>
                      <a:lnTo>
                        <a:pt x="3378" y="2479"/>
                      </a:lnTo>
                      <a:lnTo>
                        <a:pt x="3368" y="2512"/>
                      </a:lnTo>
                      <a:lnTo>
                        <a:pt x="3354" y="2544"/>
                      </a:lnTo>
                      <a:lnTo>
                        <a:pt x="3333" y="2572"/>
                      </a:lnTo>
                      <a:lnTo>
                        <a:pt x="3309" y="2596"/>
                      </a:lnTo>
                      <a:lnTo>
                        <a:pt x="3281" y="2615"/>
                      </a:lnTo>
                      <a:lnTo>
                        <a:pt x="3249" y="2631"/>
                      </a:lnTo>
                      <a:lnTo>
                        <a:pt x="3216" y="2640"/>
                      </a:lnTo>
                      <a:lnTo>
                        <a:pt x="3180" y="2644"/>
                      </a:lnTo>
                      <a:lnTo>
                        <a:pt x="201" y="2644"/>
                      </a:lnTo>
                      <a:lnTo>
                        <a:pt x="165" y="2640"/>
                      </a:lnTo>
                      <a:lnTo>
                        <a:pt x="132" y="2631"/>
                      </a:lnTo>
                      <a:lnTo>
                        <a:pt x="100" y="2615"/>
                      </a:lnTo>
                      <a:lnTo>
                        <a:pt x="72" y="2596"/>
                      </a:lnTo>
                      <a:lnTo>
                        <a:pt x="48" y="2572"/>
                      </a:lnTo>
                      <a:lnTo>
                        <a:pt x="27" y="2544"/>
                      </a:lnTo>
                      <a:lnTo>
                        <a:pt x="13" y="2512"/>
                      </a:lnTo>
                      <a:lnTo>
                        <a:pt x="3" y="2479"/>
                      </a:lnTo>
                      <a:lnTo>
                        <a:pt x="0" y="2442"/>
                      </a:lnTo>
                      <a:lnTo>
                        <a:pt x="0" y="201"/>
                      </a:lnTo>
                      <a:lnTo>
                        <a:pt x="2" y="174"/>
                      </a:lnTo>
                      <a:lnTo>
                        <a:pt x="8" y="148"/>
                      </a:lnTo>
                      <a:lnTo>
                        <a:pt x="16" y="122"/>
                      </a:lnTo>
                      <a:lnTo>
                        <a:pt x="28" y="98"/>
                      </a:lnTo>
                      <a:lnTo>
                        <a:pt x="45" y="75"/>
                      </a:lnTo>
                      <a:lnTo>
                        <a:pt x="64" y="54"/>
                      </a:lnTo>
                      <a:lnTo>
                        <a:pt x="87" y="35"/>
                      </a:lnTo>
                      <a:lnTo>
                        <a:pt x="113" y="20"/>
                      </a:lnTo>
                      <a:lnTo>
                        <a:pt x="141" y="9"/>
                      </a:lnTo>
                      <a:lnTo>
                        <a:pt x="171" y="3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  <p:sp>
              <p:nvSpPr>
                <p:cNvPr id="239" name="Freeform 9">
                  <a:extLst>
                    <a:ext uri="{FF2B5EF4-FFF2-40B4-BE49-F238E27FC236}">
                      <a16:creationId xmlns:a16="http://schemas.microsoft.com/office/drawing/2014/main" id="{1018DF2B-2DD3-4F5D-8B6B-497F15AD1AC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301750" y="1192213"/>
                  <a:ext cx="365125" cy="192088"/>
                </a:xfrm>
                <a:custGeom>
                  <a:avLst/>
                  <a:gdLst>
                    <a:gd name="T0" fmla="*/ 432 w 1604"/>
                    <a:gd name="T1" fmla="*/ 300 h 850"/>
                    <a:gd name="T2" fmla="*/ 393 w 1604"/>
                    <a:gd name="T3" fmla="*/ 320 h 850"/>
                    <a:gd name="T4" fmla="*/ 364 w 1604"/>
                    <a:gd name="T5" fmla="*/ 353 h 850"/>
                    <a:gd name="T6" fmla="*/ 353 w 1604"/>
                    <a:gd name="T7" fmla="*/ 398 h 850"/>
                    <a:gd name="T8" fmla="*/ 357 w 1604"/>
                    <a:gd name="T9" fmla="*/ 488 h 850"/>
                    <a:gd name="T10" fmla="*/ 376 w 1604"/>
                    <a:gd name="T11" fmla="*/ 528 h 850"/>
                    <a:gd name="T12" fmla="*/ 410 w 1604"/>
                    <a:gd name="T13" fmla="*/ 555 h 850"/>
                    <a:gd name="T14" fmla="*/ 455 w 1604"/>
                    <a:gd name="T15" fmla="*/ 565 h 850"/>
                    <a:gd name="T16" fmla="*/ 545 w 1604"/>
                    <a:gd name="T17" fmla="*/ 563 h 850"/>
                    <a:gd name="T18" fmla="*/ 584 w 1604"/>
                    <a:gd name="T19" fmla="*/ 543 h 850"/>
                    <a:gd name="T20" fmla="*/ 611 w 1604"/>
                    <a:gd name="T21" fmla="*/ 509 h 850"/>
                    <a:gd name="T22" fmla="*/ 622 w 1604"/>
                    <a:gd name="T23" fmla="*/ 465 h 850"/>
                    <a:gd name="T24" fmla="*/ 619 w 1604"/>
                    <a:gd name="T25" fmla="*/ 375 h 850"/>
                    <a:gd name="T26" fmla="*/ 600 w 1604"/>
                    <a:gd name="T27" fmla="*/ 335 h 850"/>
                    <a:gd name="T28" fmla="*/ 566 w 1604"/>
                    <a:gd name="T29" fmla="*/ 308 h 850"/>
                    <a:gd name="T30" fmla="*/ 521 w 1604"/>
                    <a:gd name="T31" fmla="*/ 298 h 850"/>
                    <a:gd name="T32" fmla="*/ 201 w 1604"/>
                    <a:gd name="T33" fmla="*/ 0 h 850"/>
                    <a:gd name="T34" fmla="*/ 1436 w 1604"/>
                    <a:gd name="T35" fmla="*/ 2 h 850"/>
                    <a:gd name="T36" fmla="*/ 1494 w 1604"/>
                    <a:gd name="T37" fmla="*/ 22 h 850"/>
                    <a:gd name="T38" fmla="*/ 1538 w 1604"/>
                    <a:gd name="T39" fmla="*/ 52 h 850"/>
                    <a:gd name="T40" fmla="*/ 1579 w 1604"/>
                    <a:gd name="T41" fmla="*/ 103 h 850"/>
                    <a:gd name="T42" fmla="*/ 1600 w 1604"/>
                    <a:gd name="T43" fmla="*/ 166 h 850"/>
                    <a:gd name="T44" fmla="*/ 1604 w 1604"/>
                    <a:gd name="T45" fmla="*/ 649 h 850"/>
                    <a:gd name="T46" fmla="*/ 1593 w 1604"/>
                    <a:gd name="T47" fmla="*/ 716 h 850"/>
                    <a:gd name="T48" fmla="*/ 1560 w 1604"/>
                    <a:gd name="T49" fmla="*/ 773 h 850"/>
                    <a:gd name="T50" fmla="*/ 1517 w 1604"/>
                    <a:gd name="T51" fmla="*/ 814 h 850"/>
                    <a:gd name="T52" fmla="*/ 1468 w 1604"/>
                    <a:gd name="T53" fmla="*/ 839 h 850"/>
                    <a:gd name="T54" fmla="*/ 1402 w 1604"/>
                    <a:gd name="T55" fmla="*/ 850 h 850"/>
                    <a:gd name="T56" fmla="*/ 165 w 1604"/>
                    <a:gd name="T57" fmla="*/ 846 h 850"/>
                    <a:gd name="T58" fmla="*/ 100 w 1604"/>
                    <a:gd name="T59" fmla="*/ 823 h 850"/>
                    <a:gd name="T60" fmla="*/ 48 w 1604"/>
                    <a:gd name="T61" fmla="*/ 778 h 850"/>
                    <a:gd name="T62" fmla="*/ 13 w 1604"/>
                    <a:gd name="T63" fmla="*/ 718 h 850"/>
                    <a:gd name="T64" fmla="*/ 0 w 1604"/>
                    <a:gd name="T65" fmla="*/ 649 h 850"/>
                    <a:gd name="T66" fmla="*/ 3 w 1604"/>
                    <a:gd name="T67" fmla="*/ 164 h 850"/>
                    <a:gd name="T68" fmla="*/ 27 w 1604"/>
                    <a:gd name="T69" fmla="*/ 99 h 850"/>
                    <a:gd name="T70" fmla="*/ 72 w 1604"/>
                    <a:gd name="T71" fmla="*/ 47 h 850"/>
                    <a:gd name="T72" fmla="*/ 131 w 1604"/>
                    <a:gd name="T73" fmla="*/ 12 h 850"/>
                    <a:gd name="T74" fmla="*/ 201 w 1604"/>
                    <a:gd name="T75" fmla="*/ 0 h 8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1604" h="850">
                      <a:moveTo>
                        <a:pt x="455" y="298"/>
                      </a:moveTo>
                      <a:lnTo>
                        <a:pt x="432" y="300"/>
                      </a:lnTo>
                      <a:lnTo>
                        <a:pt x="411" y="308"/>
                      </a:lnTo>
                      <a:lnTo>
                        <a:pt x="393" y="320"/>
                      </a:lnTo>
                      <a:lnTo>
                        <a:pt x="376" y="335"/>
                      </a:lnTo>
                      <a:lnTo>
                        <a:pt x="364" y="353"/>
                      </a:lnTo>
                      <a:lnTo>
                        <a:pt x="357" y="375"/>
                      </a:lnTo>
                      <a:lnTo>
                        <a:pt x="353" y="398"/>
                      </a:lnTo>
                      <a:lnTo>
                        <a:pt x="353" y="465"/>
                      </a:lnTo>
                      <a:lnTo>
                        <a:pt x="357" y="488"/>
                      </a:lnTo>
                      <a:lnTo>
                        <a:pt x="364" y="509"/>
                      </a:lnTo>
                      <a:lnTo>
                        <a:pt x="376" y="528"/>
                      </a:lnTo>
                      <a:lnTo>
                        <a:pt x="392" y="543"/>
                      </a:lnTo>
                      <a:lnTo>
                        <a:pt x="410" y="555"/>
                      </a:lnTo>
                      <a:lnTo>
                        <a:pt x="432" y="563"/>
                      </a:lnTo>
                      <a:lnTo>
                        <a:pt x="455" y="565"/>
                      </a:lnTo>
                      <a:lnTo>
                        <a:pt x="521" y="565"/>
                      </a:lnTo>
                      <a:lnTo>
                        <a:pt x="545" y="563"/>
                      </a:lnTo>
                      <a:lnTo>
                        <a:pt x="566" y="555"/>
                      </a:lnTo>
                      <a:lnTo>
                        <a:pt x="584" y="543"/>
                      </a:lnTo>
                      <a:lnTo>
                        <a:pt x="600" y="528"/>
                      </a:lnTo>
                      <a:lnTo>
                        <a:pt x="611" y="509"/>
                      </a:lnTo>
                      <a:lnTo>
                        <a:pt x="619" y="488"/>
                      </a:lnTo>
                      <a:lnTo>
                        <a:pt x="622" y="465"/>
                      </a:lnTo>
                      <a:lnTo>
                        <a:pt x="622" y="398"/>
                      </a:lnTo>
                      <a:lnTo>
                        <a:pt x="619" y="375"/>
                      </a:lnTo>
                      <a:lnTo>
                        <a:pt x="611" y="353"/>
                      </a:lnTo>
                      <a:lnTo>
                        <a:pt x="600" y="335"/>
                      </a:lnTo>
                      <a:lnTo>
                        <a:pt x="584" y="320"/>
                      </a:lnTo>
                      <a:lnTo>
                        <a:pt x="566" y="308"/>
                      </a:lnTo>
                      <a:lnTo>
                        <a:pt x="545" y="300"/>
                      </a:lnTo>
                      <a:lnTo>
                        <a:pt x="521" y="298"/>
                      </a:lnTo>
                      <a:lnTo>
                        <a:pt x="455" y="298"/>
                      </a:lnTo>
                      <a:close/>
                      <a:moveTo>
                        <a:pt x="201" y="0"/>
                      </a:moveTo>
                      <a:lnTo>
                        <a:pt x="1402" y="0"/>
                      </a:lnTo>
                      <a:lnTo>
                        <a:pt x="1436" y="2"/>
                      </a:lnTo>
                      <a:lnTo>
                        <a:pt x="1468" y="11"/>
                      </a:lnTo>
                      <a:lnTo>
                        <a:pt x="1494" y="22"/>
                      </a:lnTo>
                      <a:lnTo>
                        <a:pt x="1517" y="35"/>
                      </a:lnTo>
                      <a:lnTo>
                        <a:pt x="1538" y="52"/>
                      </a:lnTo>
                      <a:lnTo>
                        <a:pt x="1560" y="76"/>
                      </a:lnTo>
                      <a:lnTo>
                        <a:pt x="1579" y="103"/>
                      </a:lnTo>
                      <a:lnTo>
                        <a:pt x="1593" y="134"/>
                      </a:lnTo>
                      <a:lnTo>
                        <a:pt x="1600" y="166"/>
                      </a:lnTo>
                      <a:lnTo>
                        <a:pt x="1604" y="201"/>
                      </a:lnTo>
                      <a:lnTo>
                        <a:pt x="1604" y="649"/>
                      </a:lnTo>
                      <a:lnTo>
                        <a:pt x="1600" y="684"/>
                      </a:lnTo>
                      <a:lnTo>
                        <a:pt x="1593" y="716"/>
                      </a:lnTo>
                      <a:lnTo>
                        <a:pt x="1579" y="745"/>
                      </a:lnTo>
                      <a:lnTo>
                        <a:pt x="1560" y="773"/>
                      </a:lnTo>
                      <a:lnTo>
                        <a:pt x="1538" y="797"/>
                      </a:lnTo>
                      <a:lnTo>
                        <a:pt x="1517" y="814"/>
                      </a:lnTo>
                      <a:lnTo>
                        <a:pt x="1494" y="828"/>
                      </a:lnTo>
                      <a:lnTo>
                        <a:pt x="1468" y="839"/>
                      </a:lnTo>
                      <a:lnTo>
                        <a:pt x="1436" y="846"/>
                      </a:lnTo>
                      <a:lnTo>
                        <a:pt x="1402" y="850"/>
                      </a:lnTo>
                      <a:lnTo>
                        <a:pt x="201" y="850"/>
                      </a:lnTo>
                      <a:lnTo>
                        <a:pt x="165" y="846"/>
                      </a:lnTo>
                      <a:lnTo>
                        <a:pt x="131" y="837"/>
                      </a:lnTo>
                      <a:lnTo>
                        <a:pt x="100" y="823"/>
                      </a:lnTo>
                      <a:lnTo>
                        <a:pt x="72" y="802"/>
                      </a:lnTo>
                      <a:lnTo>
                        <a:pt x="48" y="778"/>
                      </a:lnTo>
                      <a:lnTo>
                        <a:pt x="27" y="750"/>
                      </a:lnTo>
                      <a:lnTo>
                        <a:pt x="13" y="718"/>
                      </a:lnTo>
                      <a:lnTo>
                        <a:pt x="3" y="685"/>
                      </a:lnTo>
                      <a:lnTo>
                        <a:pt x="0" y="649"/>
                      </a:lnTo>
                      <a:lnTo>
                        <a:pt x="0" y="201"/>
                      </a:lnTo>
                      <a:lnTo>
                        <a:pt x="3" y="164"/>
                      </a:lnTo>
                      <a:lnTo>
                        <a:pt x="13" y="131"/>
                      </a:lnTo>
                      <a:lnTo>
                        <a:pt x="27" y="99"/>
                      </a:lnTo>
                      <a:lnTo>
                        <a:pt x="48" y="71"/>
                      </a:lnTo>
                      <a:lnTo>
                        <a:pt x="72" y="47"/>
                      </a:lnTo>
                      <a:lnTo>
                        <a:pt x="100" y="27"/>
                      </a:lnTo>
                      <a:lnTo>
                        <a:pt x="131" y="12"/>
                      </a:lnTo>
                      <a:lnTo>
                        <a:pt x="165" y="3"/>
                      </a:lnTo>
                      <a:lnTo>
                        <a:pt x="201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</p:grpSp>
          <p:sp>
            <p:nvSpPr>
              <p:cNvPr id="235" name="Freeform 17">
                <a:extLst>
                  <a:ext uri="{FF2B5EF4-FFF2-40B4-BE49-F238E27FC236}">
                    <a16:creationId xmlns:a16="http://schemas.microsoft.com/office/drawing/2014/main" id="{FE4D3ADD-349E-4E84-837B-9925969B35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223645" y="1632884"/>
                <a:ext cx="2450054" cy="1484037"/>
              </a:xfrm>
              <a:custGeom>
                <a:avLst/>
                <a:gdLst>
                  <a:gd name="T0" fmla="*/ 495 w 3678"/>
                  <a:gd name="T1" fmla="*/ 1854 h 2285"/>
                  <a:gd name="T2" fmla="*/ 3175 w 3678"/>
                  <a:gd name="T3" fmla="*/ 242 h 2285"/>
                  <a:gd name="T4" fmla="*/ 391 w 3678"/>
                  <a:gd name="T5" fmla="*/ 0 h 2285"/>
                  <a:gd name="T6" fmla="*/ 3306 w 3678"/>
                  <a:gd name="T7" fmla="*/ 4 h 2285"/>
                  <a:gd name="T8" fmla="*/ 3356 w 3678"/>
                  <a:gd name="T9" fmla="*/ 25 h 2285"/>
                  <a:gd name="T10" fmla="*/ 3394 w 3678"/>
                  <a:gd name="T11" fmla="*/ 62 h 2285"/>
                  <a:gd name="T12" fmla="*/ 3414 w 3678"/>
                  <a:gd name="T13" fmla="*/ 112 h 2285"/>
                  <a:gd name="T14" fmla="*/ 3417 w 3678"/>
                  <a:gd name="T15" fmla="*/ 1948 h 2285"/>
                  <a:gd name="T16" fmla="*/ 3635 w 3678"/>
                  <a:gd name="T17" fmla="*/ 1952 h 2285"/>
                  <a:gd name="T18" fmla="*/ 3666 w 3678"/>
                  <a:gd name="T19" fmla="*/ 1974 h 2285"/>
                  <a:gd name="T20" fmla="*/ 3678 w 3678"/>
                  <a:gd name="T21" fmla="*/ 2012 h 2285"/>
                  <a:gd name="T22" fmla="*/ 3667 w 3678"/>
                  <a:gd name="T23" fmla="*/ 2091 h 2285"/>
                  <a:gd name="T24" fmla="*/ 3633 w 3678"/>
                  <a:gd name="T25" fmla="*/ 2161 h 2285"/>
                  <a:gd name="T26" fmla="*/ 3584 w 3678"/>
                  <a:gd name="T27" fmla="*/ 2218 h 2285"/>
                  <a:gd name="T28" fmla="*/ 3520 w 3678"/>
                  <a:gd name="T29" fmla="*/ 2260 h 2285"/>
                  <a:gd name="T30" fmla="*/ 3445 w 3678"/>
                  <a:gd name="T31" fmla="*/ 2283 h 2285"/>
                  <a:gd name="T32" fmla="*/ 2903 w 3678"/>
                  <a:gd name="T33" fmla="*/ 2285 h 2285"/>
                  <a:gd name="T34" fmla="*/ 2900 w 3678"/>
                  <a:gd name="T35" fmla="*/ 2147 h 2285"/>
                  <a:gd name="T36" fmla="*/ 2881 w 3678"/>
                  <a:gd name="T37" fmla="*/ 2113 h 2285"/>
                  <a:gd name="T38" fmla="*/ 2847 w 3678"/>
                  <a:gd name="T39" fmla="*/ 2093 h 2285"/>
                  <a:gd name="T40" fmla="*/ 2806 w 3678"/>
                  <a:gd name="T41" fmla="*/ 2093 h 2285"/>
                  <a:gd name="T42" fmla="*/ 2773 w 3678"/>
                  <a:gd name="T43" fmla="*/ 2113 h 2285"/>
                  <a:gd name="T44" fmla="*/ 2753 w 3678"/>
                  <a:gd name="T45" fmla="*/ 2147 h 2285"/>
                  <a:gd name="T46" fmla="*/ 2751 w 3678"/>
                  <a:gd name="T47" fmla="*/ 2285 h 2285"/>
                  <a:gd name="T48" fmla="*/ 2626 w 3678"/>
                  <a:gd name="T49" fmla="*/ 2167 h 2285"/>
                  <a:gd name="T50" fmla="*/ 2616 w 3678"/>
                  <a:gd name="T51" fmla="*/ 2129 h 2285"/>
                  <a:gd name="T52" fmla="*/ 2588 w 3678"/>
                  <a:gd name="T53" fmla="*/ 2101 h 2285"/>
                  <a:gd name="T54" fmla="*/ 2550 w 3678"/>
                  <a:gd name="T55" fmla="*/ 2091 h 2285"/>
                  <a:gd name="T56" fmla="*/ 2511 w 3678"/>
                  <a:gd name="T57" fmla="*/ 2101 h 2285"/>
                  <a:gd name="T58" fmla="*/ 2484 w 3678"/>
                  <a:gd name="T59" fmla="*/ 2129 h 2285"/>
                  <a:gd name="T60" fmla="*/ 2473 w 3678"/>
                  <a:gd name="T61" fmla="*/ 2167 h 2285"/>
                  <a:gd name="T62" fmla="*/ 273 w 3678"/>
                  <a:gd name="T63" fmla="*/ 2285 h 2285"/>
                  <a:gd name="T64" fmla="*/ 195 w 3678"/>
                  <a:gd name="T65" fmla="*/ 2274 h 2285"/>
                  <a:gd name="T66" fmla="*/ 125 w 3678"/>
                  <a:gd name="T67" fmla="*/ 2241 h 2285"/>
                  <a:gd name="T68" fmla="*/ 67 w 3678"/>
                  <a:gd name="T69" fmla="*/ 2191 h 2285"/>
                  <a:gd name="T70" fmla="*/ 26 w 3678"/>
                  <a:gd name="T71" fmla="*/ 2127 h 2285"/>
                  <a:gd name="T72" fmla="*/ 3 w 3678"/>
                  <a:gd name="T73" fmla="*/ 2052 h 2285"/>
                  <a:gd name="T74" fmla="*/ 3 w 3678"/>
                  <a:gd name="T75" fmla="*/ 1992 h 2285"/>
                  <a:gd name="T76" fmla="*/ 26 w 3678"/>
                  <a:gd name="T77" fmla="*/ 1961 h 2285"/>
                  <a:gd name="T78" fmla="*/ 64 w 3678"/>
                  <a:gd name="T79" fmla="*/ 1948 h 2285"/>
                  <a:gd name="T80" fmla="*/ 253 w 3678"/>
                  <a:gd name="T81" fmla="*/ 140 h 2285"/>
                  <a:gd name="T82" fmla="*/ 263 w 3678"/>
                  <a:gd name="T83" fmla="*/ 85 h 2285"/>
                  <a:gd name="T84" fmla="*/ 293 w 3678"/>
                  <a:gd name="T85" fmla="*/ 41 h 2285"/>
                  <a:gd name="T86" fmla="*/ 338 w 3678"/>
                  <a:gd name="T87" fmla="*/ 11 h 2285"/>
                  <a:gd name="T88" fmla="*/ 391 w 3678"/>
                  <a:gd name="T89" fmla="*/ 0 h 2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3678" h="2285">
                    <a:moveTo>
                      <a:pt x="495" y="242"/>
                    </a:moveTo>
                    <a:lnTo>
                      <a:pt x="495" y="1854"/>
                    </a:lnTo>
                    <a:lnTo>
                      <a:pt x="3175" y="1854"/>
                    </a:lnTo>
                    <a:lnTo>
                      <a:pt x="3175" y="242"/>
                    </a:lnTo>
                    <a:lnTo>
                      <a:pt x="495" y="242"/>
                    </a:lnTo>
                    <a:close/>
                    <a:moveTo>
                      <a:pt x="391" y="0"/>
                    </a:moveTo>
                    <a:lnTo>
                      <a:pt x="3278" y="0"/>
                    </a:lnTo>
                    <a:lnTo>
                      <a:pt x="3306" y="4"/>
                    </a:lnTo>
                    <a:lnTo>
                      <a:pt x="3332" y="11"/>
                    </a:lnTo>
                    <a:lnTo>
                      <a:pt x="3356" y="25"/>
                    </a:lnTo>
                    <a:lnTo>
                      <a:pt x="3376" y="41"/>
                    </a:lnTo>
                    <a:lnTo>
                      <a:pt x="3394" y="62"/>
                    </a:lnTo>
                    <a:lnTo>
                      <a:pt x="3406" y="85"/>
                    </a:lnTo>
                    <a:lnTo>
                      <a:pt x="3414" y="112"/>
                    </a:lnTo>
                    <a:lnTo>
                      <a:pt x="3417" y="140"/>
                    </a:lnTo>
                    <a:lnTo>
                      <a:pt x="3417" y="1948"/>
                    </a:lnTo>
                    <a:lnTo>
                      <a:pt x="3614" y="1948"/>
                    </a:lnTo>
                    <a:lnTo>
                      <a:pt x="3635" y="1952"/>
                    </a:lnTo>
                    <a:lnTo>
                      <a:pt x="3652" y="1961"/>
                    </a:lnTo>
                    <a:lnTo>
                      <a:pt x="3666" y="1974"/>
                    </a:lnTo>
                    <a:lnTo>
                      <a:pt x="3675" y="1992"/>
                    </a:lnTo>
                    <a:lnTo>
                      <a:pt x="3678" y="2012"/>
                    </a:lnTo>
                    <a:lnTo>
                      <a:pt x="3675" y="2052"/>
                    </a:lnTo>
                    <a:lnTo>
                      <a:pt x="3667" y="2091"/>
                    </a:lnTo>
                    <a:lnTo>
                      <a:pt x="3652" y="2127"/>
                    </a:lnTo>
                    <a:lnTo>
                      <a:pt x="3633" y="2161"/>
                    </a:lnTo>
                    <a:lnTo>
                      <a:pt x="3611" y="2191"/>
                    </a:lnTo>
                    <a:lnTo>
                      <a:pt x="3584" y="2218"/>
                    </a:lnTo>
                    <a:lnTo>
                      <a:pt x="3553" y="2241"/>
                    </a:lnTo>
                    <a:lnTo>
                      <a:pt x="3520" y="2260"/>
                    </a:lnTo>
                    <a:lnTo>
                      <a:pt x="3483" y="2274"/>
                    </a:lnTo>
                    <a:lnTo>
                      <a:pt x="3445" y="2283"/>
                    </a:lnTo>
                    <a:lnTo>
                      <a:pt x="3405" y="2285"/>
                    </a:lnTo>
                    <a:lnTo>
                      <a:pt x="2903" y="2285"/>
                    </a:lnTo>
                    <a:lnTo>
                      <a:pt x="2903" y="2167"/>
                    </a:lnTo>
                    <a:lnTo>
                      <a:pt x="2900" y="2147"/>
                    </a:lnTo>
                    <a:lnTo>
                      <a:pt x="2892" y="2129"/>
                    </a:lnTo>
                    <a:lnTo>
                      <a:pt x="2881" y="2113"/>
                    </a:lnTo>
                    <a:lnTo>
                      <a:pt x="2865" y="2101"/>
                    </a:lnTo>
                    <a:lnTo>
                      <a:pt x="2847" y="2093"/>
                    </a:lnTo>
                    <a:lnTo>
                      <a:pt x="2826" y="2091"/>
                    </a:lnTo>
                    <a:lnTo>
                      <a:pt x="2806" y="2093"/>
                    </a:lnTo>
                    <a:lnTo>
                      <a:pt x="2789" y="2101"/>
                    </a:lnTo>
                    <a:lnTo>
                      <a:pt x="2773" y="2113"/>
                    </a:lnTo>
                    <a:lnTo>
                      <a:pt x="2761" y="2129"/>
                    </a:lnTo>
                    <a:lnTo>
                      <a:pt x="2753" y="2147"/>
                    </a:lnTo>
                    <a:lnTo>
                      <a:pt x="2751" y="2167"/>
                    </a:lnTo>
                    <a:lnTo>
                      <a:pt x="2751" y="2285"/>
                    </a:lnTo>
                    <a:lnTo>
                      <a:pt x="2626" y="2285"/>
                    </a:lnTo>
                    <a:lnTo>
                      <a:pt x="2626" y="2167"/>
                    </a:lnTo>
                    <a:lnTo>
                      <a:pt x="2623" y="2147"/>
                    </a:lnTo>
                    <a:lnTo>
                      <a:pt x="2616" y="2129"/>
                    </a:lnTo>
                    <a:lnTo>
                      <a:pt x="2604" y="2113"/>
                    </a:lnTo>
                    <a:lnTo>
                      <a:pt x="2588" y="2101"/>
                    </a:lnTo>
                    <a:lnTo>
                      <a:pt x="2570" y="2093"/>
                    </a:lnTo>
                    <a:lnTo>
                      <a:pt x="2550" y="2091"/>
                    </a:lnTo>
                    <a:lnTo>
                      <a:pt x="2529" y="2093"/>
                    </a:lnTo>
                    <a:lnTo>
                      <a:pt x="2511" y="2101"/>
                    </a:lnTo>
                    <a:lnTo>
                      <a:pt x="2495" y="2113"/>
                    </a:lnTo>
                    <a:lnTo>
                      <a:pt x="2484" y="2129"/>
                    </a:lnTo>
                    <a:lnTo>
                      <a:pt x="2477" y="2147"/>
                    </a:lnTo>
                    <a:lnTo>
                      <a:pt x="2473" y="2167"/>
                    </a:lnTo>
                    <a:lnTo>
                      <a:pt x="2473" y="2285"/>
                    </a:lnTo>
                    <a:lnTo>
                      <a:pt x="273" y="2285"/>
                    </a:lnTo>
                    <a:lnTo>
                      <a:pt x="233" y="2283"/>
                    </a:lnTo>
                    <a:lnTo>
                      <a:pt x="195" y="2274"/>
                    </a:lnTo>
                    <a:lnTo>
                      <a:pt x="158" y="2260"/>
                    </a:lnTo>
                    <a:lnTo>
                      <a:pt x="125" y="2241"/>
                    </a:lnTo>
                    <a:lnTo>
                      <a:pt x="94" y="2218"/>
                    </a:lnTo>
                    <a:lnTo>
                      <a:pt x="67" y="2191"/>
                    </a:lnTo>
                    <a:lnTo>
                      <a:pt x="45" y="2161"/>
                    </a:lnTo>
                    <a:lnTo>
                      <a:pt x="26" y="2127"/>
                    </a:lnTo>
                    <a:lnTo>
                      <a:pt x="11" y="2091"/>
                    </a:lnTo>
                    <a:lnTo>
                      <a:pt x="3" y="2052"/>
                    </a:lnTo>
                    <a:lnTo>
                      <a:pt x="0" y="2012"/>
                    </a:lnTo>
                    <a:lnTo>
                      <a:pt x="3" y="1992"/>
                    </a:lnTo>
                    <a:lnTo>
                      <a:pt x="12" y="1974"/>
                    </a:lnTo>
                    <a:lnTo>
                      <a:pt x="26" y="1961"/>
                    </a:lnTo>
                    <a:lnTo>
                      <a:pt x="43" y="1952"/>
                    </a:lnTo>
                    <a:lnTo>
                      <a:pt x="64" y="1948"/>
                    </a:lnTo>
                    <a:lnTo>
                      <a:pt x="253" y="1948"/>
                    </a:lnTo>
                    <a:lnTo>
                      <a:pt x="253" y="140"/>
                    </a:lnTo>
                    <a:lnTo>
                      <a:pt x="255" y="112"/>
                    </a:lnTo>
                    <a:lnTo>
                      <a:pt x="263" y="85"/>
                    </a:lnTo>
                    <a:lnTo>
                      <a:pt x="276" y="62"/>
                    </a:lnTo>
                    <a:lnTo>
                      <a:pt x="293" y="41"/>
                    </a:lnTo>
                    <a:lnTo>
                      <a:pt x="314" y="25"/>
                    </a:lnTo>
                    <a:lnTo>
                      <a:pt x="338" y="11"/>
                    </a:lnTo>
                    <a:lnTo>
                      <a:pt x="363" y="4"/>
                    </a:lnTo>
                    <a:lnTo>
                      <a:pt x="3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  <p:pic>
          <p:nvPicPr>
            <p:cNvPr id="224" name="Picture 6" descr="Image associÃ©e">
              <a:extLst>
                <a:ext uri="{FF2B5EF4-FFF2-40B4-BE49-F238E27FC236}">
                  <a16:creationId xmlns:a16="http://schemas.microsoft.com/office/drawing/2014/main" id="{67EA3B87-1752-407C-81CC-D683ECECB3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0451" y="2781386"/>
              <a:ext cx="471797" cy="47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5" name="ZoneTexte 224">
              <a:extLst>
                <a:ext uri="{FF2B5EF4-FFF2-40B4-BE49-F238E27FC236}">
                  <a16:creationId xmlns:a16="http://schemas.microsoft.com/office/drawing/2014/main" id="{0B6143B9-CC34-4BF0-9A4B-7F5361B15848}"/>
                </a:ext>
              </a:extLst>
            </p:cNvPr>
            <p:cNvSpPr txBox="1"/>
            <p:nvPr/>
          </p:nvSpPr>
          <p:spPr>
            <a:xfrm>
              <a:off x="8287955" y="2724540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600" dirty="0">
                  <a:solidFill>
                    <a:srgbClr val="056BBC"/>
                  </a:solidFill>
                </a:rPr>
                <a:t>5</a:t>
              </a:r>
            </a:p>
          </p:txBody>
        </p:sp>
        <p:sp>
          <p:nvSpPr>
            <p:cNvPr id="226" name="Ellipse 225">
              <a:extLst>
                <a:ext uri="{FF2B5EF4-FFF2-40B4-BE49-F238E27FC236}">
                  <a16:creationId xmlns:a16="http://schemas.microsoft.com/office/drawing/2014/main" id="{71EBEC96-0A4D-4938-B317-ABD04FAAFBDF}"/>
                </a:ext>
              </a:extLst>
            </p:cNvPr>
            <p:cNvSpPr/>
            <p:nvPr/>
          </p:nvSpPr>
          <p:spPr>
            <a:xfrm>
              <a:off x="8625974" y="1736088"/>
              <a:ext cx="430779" cy="430290"/>
            </a:xfrm>
            <a:prstGeom prst="ellipse">
              <a:avLst/>
            </a:prstGeom>
            <a:solidFill>
              <a:srgbClr val="056BBC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7" name="Groupe 226">
              <a:extLst>
                <a:ext uri="{FF2B5EF4-FFF2-40B4-BE49-F238E27FC236}">
                  <a16:creationId xmlns:a16="http://schemas.microsoft.com/office/drawing/2014/main" id="{F470ADB8-76FD-46F7-87B0-75FFD79AAA62}"/>
                </a:ext>
              </a:extLst>
            </p:cNvPr>
            <p:cNvGrpSpPr/>
            <p:nvPr/>
          </p:nvGrpSpPr>
          <p:grpSpPr>
            <a:xfrm>
              <a:off x="1312985" y="1622918"/>
              <a:ext cx="4618182" cy="1709203"/>
              <a:chOff x="1160211" y="2606423"/>
              <a:chExt cx="4618182" cy="1709203"/>
            </a:xfrm>
          </p:grpSpPr>
          <p:pic>
            <p:nvPicPr>
              <p:cNvPr id="228" name="Image 227">
                <a:extLst>
                  <a:ext uri="{FF2B5EF4-FFF2-40B4-BE49-F238E27FC236}">
                    <a16:creationId xmlns:a16="http://schemas.microsoft.com/office/drawing/2014/main" id="{04449C93-EF54-4FA9-BD8D-F21DB04386C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374" t="32793" r="5170"/>
              <a:stretch/>
            </p:blipFill>
            <p:spPr>
              <a:xfrm>
                <a:off x="1160211" y="2606423"/>
                <a:ext cx="4618182" cy="1709203"/>
              </a:xfrm>
              <a:prstGeom prst="rect">
                <a:avLst/>
              </a:prstGeom>
            </p:spPr>
          </p:pic>
          <p:sp>
            <p:nvSpPr>
              <p:cNvPr id="229" name="Ellipse 228">
                <a:extLst>
                  <a:ext uri="{FF2B5EF4-FFF2-40B4-BE49-F238E27FC236}">
                    <a16:creationId xmlns:a16="http://schemas.microsoft.com/office/drawing/2014/main" id="{2B14C45A-3108-4634-8E21-A9E6451FC6ED}"/>
                  </a:ext>
                </a:extLst>
              </p:cNvPr>
              <p:cNvSpPr/>
              <p:nvPr/>
            </p:nvSpPr>
            <p:spPr>
              <a:xfrm>
                <a:off x="4593059" y="2865655"/>
                <a:ext cx="166917" cy="177426"/>
              </a:xfrm>
              <a:prstGeom prst="ellipse">
                <a:avLst/>
              </a:prstGeom>
              <a:solidFill>
                <a:srgbClr val="056B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0" name="Ellipse 229">
                <a:extLst>
                  <a:ext uri="{FF2B5EF4-FFF2-40B4-BE49-F238E27FC236}">
                    <a16:creationId xmlns:a16="http://schemas.microsoft.com/office/drawing/2014/main" id="{8FFE2EF3-4BB8-4F0B-B3D9-321A595AE6FE}"/>
                  </a:ext>
                </a:extLst>
              </p:cNvPr>
              <p:cNvSpPr/>
              <p:nvPr/>
            </p:nvSpPr>
            <p:spPr>
              <a:xfrm>
                <a:off x="4756476" y="2863817"/>
                <a:ext cx="166917" cy="177426"/>
              </a:xfrm>
              <a:prstGeom prst="ellipse">
                <a:avLst/>
              </a:prstGeom>
              <a:solidFill>
                <a:srgbClr val="056B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1" name="Ellipse 230">
                <a:extLst>
                  <a:ext uri="{FF2B5EF4-FFF2-40B4-BE49-F238E27FC236}">
                    <a16:creationId xmlns:a16="http://schemas.microsoft.com/office/drawing/2014/main" id="{889FB69B-017A-4157-9A4E-F6D1A6A50144}"/>
                  </a:ext>
                </a:extLst>
              </p:cNvPr>
              <p:cNvSpPr/>
              <p:nvPr/>
            </p:nvSpPr>
            <p:spPr>
              <a:xfrm>
                <a:off x="4932748" y="2863817"/>
                <a:ext cx="166917" cy="177426"/>
              </a:xfrm>
              <a:prstGeom prst="ellipse">
                <a:avLst/>
              </a:prstGeom>
              <a:solidFill>
                <a:srgbClr val="056B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2" name="Ellipse 231">
                <a:extLst>
                  <a:ext uri="{FF2B5EF4-FFF2-40B4-BE49-F238E27FC236}">
                    <a16:creationId xmlns:a16="http://schemas.microsoft.com/office/drawing/2014/main" id="{D7B24B95-6FD8-447F-966F-59F8E7AEFDCA}"/>
                  </a:ext>
                </a:extLst>
              </p:cNvPr>
              <p:cNvSpPr/>
              <p:nvPr/>
            </p:nvSpPr>
            <p:spPr>
              <a:xfrm>
                <a:off x="2661158" y="2863817"/>
                <a:ext cx="166917" cy="177426"/>
              </a:xfrm>
              <a:prstGeom prst="ellipse">
                <a:avLst/>
              </a:prstGeom>
              <a:solidFill>
                <a:srgbClr val="056B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3" name="Ellipse 232">
                <a:extLst>
                  <a:ext uri="{FF2B5EF4-FFF2-40B4-BE49-F238E27FC236}">
                    <a16:creationId xmlns:a16="http://schemas.microsoft.com/office/drawing/2014/main" id="{BAFF38DE-299D-4857-B679-27520632AE04}"/>
                  </a:ext>
                </a:extLst>
              </p:cNvPr>
              <p:cNvSpPr/>
              <p:nvPr/>
            </p:nvSpPr>
            <p:spPr>
              <a:xfrm>
                <a:off x="2837430" y="2863817"/>
                <a:ext cx="166917" cy="177426"/>
              </a:xfrm>
              <a:prstGeom prst="ellipse">
                <a:avLst/>
              </a:prstGeom>
              <a:solidFill>
                <a:srgbClr val="056BBC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grpSp>
        <p:nvGrpSpPr>
          <p:cNvPr id="244" name="Groupe 243">
            <a:extLst>
              <a:ext uri="{FF2B5EF4-FFF2-40B4-BE49-F238E27FC236}">
                <a16:creationId xmlns:a16="http://schemas.microsoft.com/office/drawing/2014/main" id="{CD859C2B-52DA-4E3C-8F9B-9917AA92B21B}"/>
              </a:ext>
            </a:extLst>
          </p:cNvPr>
          <p:cNvGrpSpPr/>
          <p:nvPr/>
        </p:nvGrpSpPr>
        <p:grpSpPr>
          <a:xfrm>
            <a:off x="318189" y="4290521"/>
            <a:ext cx="7373037" cy="2606997"/>
            <a:chOff x="318189" y="4290521"/>
            <a:chExt cx="7373037" cy="2606997"/>
          </a:xfrm>
        </p:grpSpPr>
        <p:grpSp>
          <p:nvGrpSpPr>
            <p:cNvPr id="245" name="Groupe 244">
              <a:extLst>
                <a:ext uri="{FF2B5EF4-FFF2-40B4-BE49-F238E27FC236}">
                  <a16:creationId xmlns:a16="http://schemas.microsoft.com/office/drawing/2014/main" id="{955CB1AE-6840-48C3-9532-0D4D7B1A2327}"/>
                </a:ext>
              </a:extLst>
            </p:cNvPr>
            <p:cNvGrpSpPr/>
            <p:nvPr/>
          </p:nvGrpSpPr>
          <p:grpSpPr>
            <a:xfrm>
              <a:off x="5697212" y="4290521"/>
              <a:ext cx="1994014" cy="2132312"/>
              <a:chOff x="9056753" y="3581735"/>
              <a:chExt cx="1994014" cy="2132312"/>
            </a:xfrm>
          </p:grpSpPr>
          <p:sp>
            <p:nvSpPr>
              <p:cNvPr id="280" name="Shape 318">
                <a:extLst>
                  <a:ext uri="{FF2B5EF4-FFF2-40B4-BE49-F238E27FC236}">
                    <a16:creationId xmlns:a16="http://schemas.microsoft.com/office/drawing/2014/main" id="{224AF669-3B62-4CFE-BFD0-A7507D0232C0}"/>
                  </a:ext>
                </a:extLst>
              </p:cNvPr>
              <p:cNvSpPr/>
              <p:nvPr/>
            </p:nvSpPr>
            <p:spPr>
              <a:xfrm>
                <a:off x="9056753" y="3581735"/>
                <a:ext cx="1983515" cy="1983515"/>
              </a:xfrm>
              <a:prstGeom prst="ellipse">
                <a:avLst/>
              </a:prstGeom>
              <a:solidFill>
                <a:schemeClr val="bg1"/>
              </a:solidFill>
              <a:ln w="101600" cap="flat">
                <a:solidFill>
                  <a:srgbClr val="056BBC"/>
                </a:solidFill>
                <a:prstDash val="solid"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sp>
            <p:nvSpPr>
              <p:cNvPr id="281" name="Rectangle 280">
                <a:extLst>
                  <a:ext uri="{FF2B5EF4-FFF2-40B4-BE49-F238E27FC236}">
                    <a16:creationId xmlns:a16="http://schemas.microsoft.com/office/drawing/2014/main" id="{4142F1ED-93FE-4E4E-8D9C-8599A4A27C10}"/>
                  </a:ext>
                </a:extLst>
              </p:cNvPr>
              <p:cNvSpPr/>
              <p:nvPr/>
            </p:nvSpPr>
            <p:spPr>
              <a:xfrm>
                <a:off x="9067252" y="3979573"/>
                <a:ext cx="1983515" cy="8536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fr-FR" sz="2400" dirty="0">
                    <a:solidFill>
                      <a:srgbClr val="056BBC"/>
                    </a:solidFill>
                    <a:latin typeface="Segoe WP" panose="020B0502040204020203" pitchFamily="34" charset="0"/>
                    <a:cs typeface="Arial" panose="020B0604020202020204" pitchFamily="34" charset="0"/>
                  </a:rPr>
                  <a:t>Affiliation d’Amazon</a:t>
                </a:r>
              </a:p>
            </p:txBody>
          </p:sp>
          <p:sp>
            <p:nvSpPr>
              <p:cNvPr id="282" name="Shape 332">
                <a:extLst>
                  <a:ext uri="{FF2B5EF4-FFF2-40B4-BE49-F238E27FC236}">
                    <a16:creationId xmlns:a16="http://schemas.microsoft.com/office/drawing/2014/main" id="{9C20AB21-9108-4C22-A979-3E947B8FECA0}"/>
                  </a:ext>
                </a:extLst>
              </p:cNvPr>
              <p:cNvSpPr/>
              <p:nvPr/>
            </p:nvSpPr>
            <p:spPr>
              <a:xfrm>
                <a:off x="10194580" y="4851625"/>
                <a:ext cx="845688" cy="862422"/>
              </a:xfrm>
              <a:prstGeom prst="ellipse">
                <a:avLst/>
              </a:prstGeom>
              <a:solidFill>
                <a:srgbClr val="056BB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25400" tIns="25400" rIns="25400" bIns="25400" numCol="1" anchor="ctr">
                <a:noAutofit/>
              </a:bodyPr>
              <a:lstStyle/>
              <a:p>
                <a:pPr algn="ctr">
                  <a:defRPr sz="3200" baseline="0">
                    <a:solidFill>
                      <a:srgbClr val="FFFFFF"/>
                    </a:solidFill>
                    <a:latin typeface="Helvetica Light"/>
                    <a:ea typeface="Helvetica Light"/>
                    <a:cs typeface="Helvetica Light"/>
                    <a:sym typeface="Helvetica Light"/>
                  </a:defRPr>
                </a:pPr>
                <a:endParaRPr sz="1600"/>
              </a:p>
            </p:txBody>
          </p:sp>
          <p:pic>
            <p:nvPicPr>
              <p:cNvPr id="283" name="Image 282">
                <a:extLst>
                  <a:ext uri="{FF2B5EF4-FFF2-40B4-BE49-F238E27FC236}">
                    <a16:creationId xmlns:a16="http://schemas.microsoft.com/office/drawing/2014/main" id="{16E3D6F8-A1DA-4B9A-AA20-5FE6FD4776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362810" y="5006712"/>
                <a:ext cx="489614" cy="597089"/>
              </a:xfrm>
              <a:prstGeom prst="rect">
                <a:avLst/>
              </a:prstGeom>
            </p:spPr>
          </p:pic>
        </p:grpSp>
        <p:grpSp>
          <p:nvGrpSpPr>
            <p:cNvPr id="246" name="Groupe 245">
              <a:extLst>
                <a:ext uri="{FF2B5EF4-FFF2-40B4-BE49-F238E27FC236}">
                  <a16:creationId xmlns:a16="http://schemas.microsoft.com/office/drawing/2014/main" id="{7EE67CF4-0A40-4C8E-888A-839C94649556}"/>
                </a:ext>
              </a:extLst>
            </p:cNvPr>
            <p:cNvGrpSpPr/>
            <p:nvPr/>
          </p:nvGrpSpPr>
          <p:grpSpPr>
            <a:xfrm>
              <a:off x="318189" y="4960262"/>
              <a:ext cx="1465919" cy="1937256"/>
              <a:chOff x="391800" y="4066715"/>
              <a:chExt cx="1465919" cy="1937256"/>
            </a:xfrm>
          </p:grpSpPr>
          <p:sp>
            <p:nvSpPr>
              <p:cNvPr id="248" name="Freeform 233">
                <a:extLst>
                  <a:ext uri="{FF2B5EF4-FFF2-40B4-BE49-F238E27FC236}">
                    <a16:creationId xmlns:a16="http://schemas.microsoft.com/office/drawing/2014/main" id="{69B13452-C9F6-4E29-966A-EF1D6FCBA1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203" y="5779614"/>
                <a:ext cx="396851" cy="163901"/>
              </a:xfrm>
              <a:custGeom>
                <a:avLst/>
                <a:gdLst>
                  <a:gd name="T0" fmla="*/ 292 w 294"/>
                  <a:gd name="T1" fmla="*/ 122 h 122"/>
                  <a:gd name="T2" fmla="*/ 7 w 294"/>
                  <a:gd name="T3" fmla="*/ 122 h 122"/>
                  <a:gd name="T4" fmla="*/ 0 w 294"/>
                  <a:gd name="T5" fmla="*/ 0 h 122"/>
                  <a:gd name="T6" fmla="*/ 294 w 294"/>
                  <a:gd name="T7" fmla="*/ 57 h 122"/>
                  <a:gd name="T8" fmla="*/ 292 w 294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122">
                    <a:moveTo>
                      <a:pt x="292" y="122"/>
                    </a:moveTo>
                    <a:lnTo>
                      <a:pt x="7" y="122"/>
                    </a:lnTo>
                    <a:lnTo>
                      <a:pt x="0" y="0"/>
                    </a:lnTo>
                    <a:lnTo>
                      <a:pt x="294" y="57"/>
                    </a:lnTo>
                    <a:lnTo>
                      <a:pt x="292" y="122"/>
                    </a:lnTo>
                    <a:close/>
                  </a:path>
                </a:pathLst>
              </a:custGeom>
              <a:solidFill>
                <a:srgbClr val="F4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252E8F3D-4050-480E-BDB2-E1B31D286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9203" y="5943515"/>
                <a:ext cx="440046" cy="60456"/>
              </a:xfrm>
              <a:prstGeom prst="rect">
                <a:avLst/>
              </a:pr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0" name="Freeform 235">
                <a:extLst>
                  <a:ext uri="{FF2B5EF4-FFF2-40B4-BE49-F238E27FC236}">
                    <a16:creationId xmlns:a16="http://schemas.microsoft.com/office/drawing/2014/main" id="{157340BB-46F2-487D-9C47-56D1C5E84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107" y="5453156"/>
                <a:ext cx="545333" cy="501107"/>
              </a:xfrm>
              <a:custGeom>
                <a:avLst/>
                <a:gdLst>
                  <a:gd name="T0" fmla="*/ 166 w 338"/>
                  <a:gd name="T1" fmla="*/ 276 h 312"/>
                  <a:gd name="T2" fmla="*/ 73 w 338"/>
                  <a:gd name="T3" fmla="*/ 253 h 312"/>
                  <a:gd name="T4" fmla="*/ 7 w 338"/>
                  <a:gd name="T5" fmla="*/ 180 h 312"/>
                  <a:gd name="T6" fmla="*/ 7 w 338"/>
                  <a:gd name="T7" fmla="*/ 59 h 312"/>
                  <a:gd name="T8" fmla="*/ 85 w 338"/>
                  <a:gd name="T9" fmla="*/ 8 h 312"/>
                  <a:gd name="T10" fmla="*/ 279 w 338"/>
                  <a:gd name="T11" fmla="*/ 47 h 312"/>
                  <a:gd name="T12" fmla="*/ 331 w 338"/>
                  <a:gd name="T13" fmla="*/ 125 h 312"/>
                  <a:gd name="T14" fmla="*/ 278 w 338"/>
                  <a:gd name="T15" fmla="*/ 276 h 312"/>
                  <a:gd name="T16" fmla="*/ 166 w 338"/>
                  <a:gd name="T17" fmla="*/ 276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8" h="312">
                    <a:moveTo>
                      <a:pt x="166" y="276"/>
                    </a:moveTo>
                    <a:cubicBezTo>
                      <a:pt x="73" y="253"/>
                      <a:pt x="73" y="253"/>
                      <a:pt x="73" y="253"/>
                    </a:cubicBezTo>
                    <a:cubicBezTo>
                      <a:pt x="38" y="246"/>
                      <a:pt x="0" y="216"/>
                      <a:pt x="7" y="180"/>
                    </a:cubicBezTo>
                    <a:cubicBezTo>
                      <a:pt x="7" y="59"/>
                      <a:pt x="7" y="59"/>
                      <a:pt x="7" y="59"/>
                    </a:cubicBezTo>
                    <a:cubicBezTo>
                      <a:pt x="14" y="24"/>
                      <a:pt x="50" y="0"/>
                      <a:pt x="85" y="8"/>
                    </a:cubicBezTo>
                    <a:cubicBezTo>
                      <a:pt x="279" y="47"/>
                      <a:pt x="279" y="47"/>
                      <a:pt x="279" y="47"/>
                    </a:cubicBezTo>
                    <a:cubicBezTo>
                      <a:pt x="315" y="54"/>
                      <a:pt x="338" y="89"/>
                      <a:pt x="331" y="125"/>
                    </a:cubicBezTo>
                    <a:cubicBezTo>
                      <a:pt x="278" y="276"/>
                      <a:pt x="278" y="276"/>
                      <a:pt x="278" y="276"/>
                    </a:cubicBezTo>
                    <a:cubicBezTo>
                      <a:pt x="271" y="312"/>
                      <a:pt x="202" y="284"/>
                      <a:pt x="166" y="276"/>
                    </a:cubicBezTo>
                  </a:path>
                </a:pathLst>
              </a:custGeom>
              <a:solidFill>
                <a:srgbClr val="F4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1" name="Freeform 236">
                <a:extLst>
                  <a:ext uri="{FF2B5EF4-FFF2-40B4-BE49-F238E27FC236}">
                    <a16:creationId xmlns:a16="http://schemas.microsoft.com/office/drawing/2014/main" id="{49D24BB8-EB5D-4201-B3A9-F2254D210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0248" y="5541824"/>
                <a:ext cx="403601" cy="345267"/>
              </a:xfrm>
              <a:custGeom>
                <a:avLst/>
                <a:gdLst>
                  <a:gd name="T0" fmla="*/ 41 w 250"/>
                  <a:gd name="T1" fmla="*/ 0 h 215"/>
                  <a:gd name="T2" fmla="*/ 10 w 250"/>
                  <a:gd name="T3" fmla="*/ 72 h 215"/>
                  <a:gd name="T4" fmla="*/ 91 w 250"/>
                  <a:gd name="T5" fmla="*/ 131 h 215"/>
                  <a:gd name="T6" fmla="*/ 225 w 250"/>
                  <a:gd name="T7" fmla="*/ 139 h 215"/>
                  <a:gd name="T8" fmla="*/ 41 w 250"/>
                  <a:gd name="T9" fmla="*/ 0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215">
                    <a:moveTo>
                      <a:pt x="41" y="0"/>
                    </a:moveTo>
                    <a:cubicBezTo>
                      <a:pt x="41" y="0"/>
                      <a:pt x="0" y="80"/>
                      <a:pt x="10" y="72"/>
                    </a:cubicBezTo>
                    <a:cubicBezTo>
                      <a:pt x="17" y="67"/>
                      <a:pt x="40" y="15"/>
                      <a:pt x="91" y="131"/>
                    </a:cubicBezTo>
                    <a:cubicBezTo>
                      <a:pt x="113" y="180"/>
                      <a:pt x="200" y="215"/>
                      <a:pt x="225" y="139"/>
                    </a:cubicBezTo>
                    <a:cubicBezTo>
                      <a:pt x="250" y="63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rgbClr val="F2C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2" name="Freeform 237">
                <a:extLst>
                  <a:ext uri="{FF2B5EF4-FFF2-40B4-BE49-F238E27FC236}">
                    <a16:creationId xmlns:a16="http://schemas.microsoft.com/office/drawing/2014/main" id="{F3E2F9FA-A9CB-4A15-8111-DDF3F4812F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460" y="5154910"/>
                <a:ext cx="541284" cy="642169"/>
              </a:xfrm>
              <a:custGeom>
                <a:avLst/>
                <a:gdLst>
                  <a:gd name="T0" fmla="*/ 290 w 335"/>
                  <a:gd name="T1" fmla="*/ 375 h 400"/>
                  <a:gd name="T2" fmla="*/ 290 w 335"/>
                  <a:gd name="T3" fmla="*/ 375 h 400"/>
                  <a:gd name="T4" fmla="*/ 178 w 335"/>
                  <a:gd name="T5" fmla="*/ 355 h 400"/>
                  <a:gd name="T6" fmla="*/ 26 w 335"/>
                  <a:gd name="T7" fmla="*/ 138 h 400"/>
                  <a:gd name="T8" fmla="*/ 45 w 335"/>
                  <a:gd name="T9" fmla="*/ 26 h 400"/>
                  <a:gd name="T10" fmla="*/ 157 w 335"/>
                  <a:gd name="T11" fmla="*/ 45 h 400"/>
                  <a:gd name="T12" fmla="*/ 310 w 335"/>
                  <a:gd name="T13" fmla="*/ 262 h 400"/>
                  <a:gd name="T14" fmla="*/ 290 w 335"/>
                  <a:gd name="T15" fmla="*/ 375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35" h="400">
                    <a:moveTo>
                      <a:pt x="290" y="375"/>
                    </a:moveTo>
                    <a:cubicBezTo>
                      <a:pt x="290" y="375"/>
                      <a:pt x="290" y="375"/>
                      <a:pt x="290" y="375"/>
                    </a:cubicBezTo>
                    <a:cubicBezTo>
                      <a:pt x="254" y="400"/>
                      <a:pt x="203" y="391"/>
                      <a:pt x="178" y="355"/>
                    </a:cubicBezTo>
                    <a:cubicBezTo>
                      <a:pt x="26" y="138"/>
                      <a:pt x="26" y="138"/>
                      <a:pt x="26" y="138"/>
                    </a:cubicBezTo>
                    <a:cubicBezTo>
                      <a:pt x="0" y="102"/>
                      <a:pt x="9" y="51"/>
                      <a:pt x="45" y="26"/>
                    </a:cubicBezTo>
                    <a:cubicBezTo>
                      <a:pt x="81" y="0"/>
                      <a:pt x="132" y="9"/>
                      <a:pt x="157" y="45"/>
                    </a:cubicBezTo>
                    <a:cubicBezTo>
                      <a:pt x="310" y="262"/>
                      <a:pt x="310" y="262"/>
                      <a:pt x="310" y="262"/>
                    </a:cubicBezTo>
                    <a:cubicBezTo>
                      <a:pt x="335" y="299"/>
                      <a:pt x="326" y="349"/>
                      <a:pt x="290" y="375"/>
                    </a:cubicBezTo>
                  </a:path>
                </a:pathLst>
              </a:custGeom>
              <a:solidFill>
                <a:srgbClr val="E6E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3" name="Freeform 238">
                <a:extLst>
                  <a:ext uri="{FF2B5EF4-FFF2-40B4-BE49-F238E27FC236}">
                    <a16:creationId xmlns:a16="http://schemas.microsoft.com/office/drawing/2014/main" id="{0ED8F51A-68EC-458B-B6A4-F8D297F630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5288" y="5287911"/>
                <a:ext cx="267267" cy="208235"/>
              </a:xfrm>
              <a:custGeom>
                <a:avLst/>
                <a:gdLst>
                  <a:gd name="T0" fmla="*/ 149 w 166"/>
                  <a:gd name="T1" fmla="*/ 57 h 130"/>
                  <a:gd name="T2" fmla="*/ 48 w 166"/>
                  <a:gd name="T3" fmla="*/ 122 h 130"/>
                  <a:gd name="T4" fmla="*/ 9 w 166"/>
                  <a:gd name="T5" fmla="*/ 113 h 130"/>
                  <a:gd name="T6" fmla="*/ 8 w 166"/>
                  <a:gd name="T7" fmla="*/ 112 h 130"/>
                  <a:gd name="T8" fmla="*/ 17 w 166"/>
                  <a:gd name="T9" fmla="*/ 73 h 130"/>
                  <a:gd name="T10" fmla="*/ 117 w 166"/>
                  <a:gd name="T11" fmla="*/ 8 h 130"/>
                  <a:gd name="T12" fmla="*/ 157 w 166"/>
                  <a:gd name="T13" fmla="*/ 17 h 130"/>
                  <a:gd name="T14" fmla="*/ 157 w 166"/>
                  <a:gd name="T15" fmla="*/ 18 h 130"/>
                  <a:gd name="T16" fmla="*/ 149 w 166"/>
                  <a:gd name="T17" fmla="*/ 57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6" h="130">
                    <a:moveTo>
                      <a:pt x="149" y="57"/>
                    </a:moveTo>
                    <a:cubicBezTo>
                      <a:pt x="48" y="122"/>
                      <a:pt x="48" y="122"/>
                      <a:pt x="48" y="122"/>
                    </a:cubicBezTo>
                    <a:cubicBezTo>
                      <a:pt x="35" y="130"/>
                      <a:pt x="17" y="126"/>
                      <a:pt x="9" y="113"/>
                    </a:cubicBezTo>
                    <a:cubicBezTo>
                      <a:pt x="8" y="112"/>
                      <a:pt x="8" y="112"/>
                      <a:pt x="8" y="112"/>
                    </a:cubicBezTo>
                    <a:cubicBezTo>
                      <a:pt x="0" y="99"/>
                      <a:pt x="4" y="81"/>
                      <a:pt x="17" y="73"/>
                    </a:cubicBezTo>
                    <a:cubicBezTo>
                      <a:pt x="117" y="8"/>
                      <a:pt x="117" y="8"/>
                      <a:pt x="117" y="8"/>
                    </a:cubicBezTo>
                    <a:cubicBezTo>
                      <a:pt x="131" y="0"/>
                      <a:pt x="148" y="4"/>
                      <a:pt x="157" y="17"/>
                    </a:cubicBezTo>
                    <a:cubicBezTo>
                      <a:pt x="157" y="18"/>
                      <a:pt x="157" y="18"/>
                      <a:pt x="157" y="18"/>
                    </a:cubicBezTo>
                    <a:cubicBezTo>
                      <a:pt x="166" y="31"/>
                      <a:pt x="162" y="49"/>
                      <a:pt x="149" y="57"/>
                    </a:cubicBezTo>
                  </a:path>
                </a:pathLst>
              </a:custGeom>
              <a:solidFill>
                <a:srgbClr val="F4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4" name="Freeform 239">
                <a:extLst>
                  <a:ext uri="{FF2B5EF4-FFF2-40B4-BE49-F238E27FC236}">
                    <a16:creationId xmlns:a16="http://schemas.microsoft.com/office/drawing/2014/main" id="{CA6071D8-B325-4306-8AF9-8BF627115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384" y="5368518"/>
                <a:ext cx="279416" cy="216296"/>
              </a:xfrm>
              <a:custGeom>
                <a:avLst/>
                <a:gdLst>
                  <a:gd name="T0" fmla="*/ 156 w 173"/>
                  <a:gd name="T1" fmla="*/ 57 h 135"/>
                  <a:gd name="T2" fmla="*/ 48 w 173"/>
                  <a:gd name="T3" fmla="*/ 126 h 135"/>
                  <a:gd name="T4" fmla="*/ 8 w 173"/>
                  <a:gd name="T5" fmla="*/ 117 h 135"/>
                  <a:gd name="T6" fmla="*/ 8 w 173"/>
                  <a:gd name="T7" fmla="*/ 117 h 135"/>
                  <a:gd name="T8" fmla="*/ 17 w 173"/>
                  <a:gd name="T9" fmla="*/ 77 h 135"/>
                  <a:gd name="T10" fmla="*/ 124 w 173"/>
                  <a:gd name="T11" fmla="*/ 8 h 135"/>
                  <a:gd name="T12" fmla="*/ 164 w 173"/>
                  <a:gd name="T13" fmla="*/ 17 h 135"/>
                  <a:gd name="T14" fmla="*/ 156 w 173"/>
                  <a:gd name="T15" fmla="*/ 5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3" h="135">
                    <a:moveTo>
                      <a:pt x="156" y="57"/>
                    </a:moveTo>
                    <a:cubicBezTo>
                      <a:pt x="48" y="126"/>
                      <a:pt x="48" y="126"/>
                      <a:pt x="48" y="126"/>
                    </a:cubicBezTo>
                    <a:cubicBezTo>
                      <a:pt x="35" y="135"/>
                      <a:pt x="17" y="131"/>
                      <a:pt x="8" y="117"/>
                    </a:cubicBezTo>
                    <a:cubicBezTo>
                      <a:pt x="8" y="117"/>
                      <a:pt x="8" y="117"/>
                      <a:pt x="8" y="117"/>
                    </a:cubicBezTo>
                    <a:cubicBezTo>
                      <a:pt x="0" y="104"/>
                      <a:pt x="3" y="86"/>
                      <a:pt x="17" y="77"/>
                    </a:cubicBezTo>
                    <a:cubicBezTo>
                      <a:pt x="124" y="8"/>
                      <a:pt x="124" y="8"/>
                      <a:pt x="124" y="8"/>
                    </a:cubicBezTo>
                    <a:cubicBezTo>
                      <a:pt x="138" y="0"/>
                      <a:pt x="156" y="4"/>
                      <a:pt x="164" y="17"/>
                    </a:cubicBezTo>
                    <a:cubicBezTo>
                      <a:pt x="173" y="31"/>
                      <a:pt x="169" y="49"/>
                      <a:pt x="156" y="57"/>
                    </a:cubicBezTo>
                    <a:close/>
                  </a:path>
                </a:pathLst>
              </a:custGeom>
              <a:solidFill>
                <a:srgbClr val="F4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5" name="Freeform 240">
                <a:extLst>
                  <a:ext uri="{FF2B5EF4-FFF2-40B4-BE49-F238E27FC236}">
                    <a16:creationId xmlns:a16="http://schemas.microsoft.com/office/drawing/2014/main" id="{E5132001-CBCF-4E27-A2F6-1360B57297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925" y="5445095"/>
                <a:ext cx="260518" cy="205548"/>
              </a:xfrm>
              <a:custGeom>
                <a:avLst/>
                <a:gdLst>
                  <a:gd name="T0" fmla="*/ 146 w 162"/>
                  <a:gd name="T1" fmla="*/ 57 h 128"/>
                  <a:gd name="T2" fmla="*/ 48 w 162"/>
                  <a:gd name="T3" fmla="*/ 119 h 128"/>
                  <a:gd name="T4" fmla="*/ 10 w 162"/>
                  <a:gd name="T5" fmla="*/ 111 h 128"/>
                  <a:gd name="T6" fmla="*/ 8 w 162"/>
                  <a:gd name="T7" fmla="*/ 109 h 128"/>
                  <a:gd name="T8" fmla="*/ 17 w 162"/>
                  <a:gd name="T9" fmla="*/ 70 h 128"/>
                  <a:gd name="T10" fmla="*/ 114 w 162"/>
                  <a:gd name="T11" fmla="*/ 8 h 128"/>
                  <a:gd name="T12" fmla="*/ 153 w 162"/>
                  <a:gd name="T13" fmla="*/ 17 h 128"/>
                  <a:gd name="T14" fmla="*/ 154 w 162"/>
                  <a:gd name="T15" fmla="*/ 18 h 128"/>
                  <a:gd name="T16" fmla="*/ 146 w 162"/>
                  <a:gd name="T17" fmla="*/ 5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" h="128">
                    <a:moveTo>
                      <a:pt x="146" y="57"/>
                    </a:moveTo>
                    <a:cubicBezTo>
                      <a:pt x="48" y="119"/>
                      <a:pt x="48" y="119"/>
                      <a:pt x="48" y="119"/>
                    </a:cubicBezTo>
                    <a:cubicBezTo>
                      <a:pt x="35" y="128"/>
                      <a:pt x="18" y="124"/>
                      <a:pt x="10" y="111"/>
                    </a:cubicBezTo>
                    <a:cubicBezTo>
                      <a:pt x="8" y="109"/>
                      <a:pt x="8" y="109"/>
                      <a:pt x="8" y="109"/>
                    </a:cubicBezTo>
                    <a:cubicBezTo>
                      <a:pt x="0" y="96"/>
                      <a:pt x="4" y="79"/>
                      <a:pt x="17" y="70"/>
                    </a:cubicBezTo>
                    <a:cubicBezTo>
                      <a:pt x="114" y="8"/>
                      <a:pt x="114" y="8"/>
                      <a:pt x="114" y="8"/>
                    </a:cubicBezTo>
                    <a:cubicBezTo>
                      <a:pt x="127" y="0"/>
                      <a:pt x="145" y="4"/>
                      <a:pt x="153" y="17"/>
                    </a:cubicBezTo>
                    <a:cubicBezTo>
                      <a:pt x="154" y="18"/>
                      <a:pt x="154" y="18"/>
                      <a:pt x="154" y="18"/>
                    </a:cubicBezTo>
                    <a:cubicBezTo>
                      <a:pt x="162" y="31"/>
                      <a:pt x="158" y="49"/>
                      <a:pt x="146" y="57"/>
                    </a:cubicBezTo>
                    <a:close/>
                  </a:path>
                </a:pathLst>
              </a:custGeom>
              <a:solidFill>
                <a:srgbClr val="F4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6" name="Freeform 241">
                <a:extLst>
                  <a:ext uri="{FF2B5EF4-FFF2-40B4-BE49-F238E27FC236}">
                    <a16:creationId xmlns:a16="http://schemas.microsoft.com/office/drawing/2014/main" id="{2D7C8251-F8D0-441D-B7E7-420D9A3FC7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0215" y="5524358"/>
                <a:ext cx="228122" cy="184053"/>
              </a:xfrm>
              <a:custGeom>
                <a:avLst/>
                <a:gdLst>
                  <a:gd name="T0" fmla="*/ 126 w 141"/>
                  <a:gd name="T1" fmla="*/ 57 h 115"/>
                  <a:gd name="T2" fmla="*/ 47 w 141"/>
                  <a:gd name="T3" fmla="*/ 107 h 115"/>
                  <a:gd name="T4" fmla="*/ 11 w 141"/>
                  <a:gd name="T5" fmla="*/ 99 h 115"/>
                  <a:gd name="T6" fmla="*/ 8 w 141"/>
                  <a:gd name="T7" fmla="*/ 94 h 115"/>
                  <a:gd name="T8" fmla="*/ 16 w 141"/>
                  <a:gd name="T9" fmla="*/ 58 h 115"/>
                  <a:gd name="T10" fmla="*/ 94 w 141"/>
                  <a:gd name="T11" fmla="*/ 8 h 115"/>
                  <a:gd name="T12" fmla="*/ 130 w 141"/>
                  <a:gd name="T13" fmla="*/ 15 h 115"/>
                  <a:gd name="T14" fmla="*/ 134 w 141"/>
                  <a:gd name="T15" fmla="*/ 21 h 115"/>
                  <a:gd name="T16" fmla="*/ 126 w 141"/>
                  <a:gd name="T17" fmla="*/ 57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1" h="115">
                    <a:moveTo>
                      <a:pt x="126" y="57"/>
                    </a:moveTo>
                    <a:cubicBezTo>
                      <a:pt x="47" y="107"/>
                      <a:pt x="47" y="107"/>
                      <a:pt x="47" y="107"/>
                    </a:cubicBezTo>
                    <a:cubicBezTo>
                      <a:pt x="35" y="115"/>
                      <a:pt x="19" y="111"/>
                      <a:pt x="11" y="99"/>
                    </a:cubicBezTo>
                    <a:cubicBezTo>
                      <a:pt x="8" y="94"/>
                      <a:pt x="8" y="94"/>
                      <a:pt x="8" y="94"/>
                    </a:cubicBezTo>
                    <a:cubicBezTo>
                      <a:pt x="0" y="82"/>
                      <a:pt x="4" y="66"/>
                      <a:pt x="16" y="58"/>
                    </a:cubicBezTo>
                    <a:cubicBezTo>
                      <a:pt x="94" y="8"/>
                      <a:pt x="94" y="8"/>
                      <a:pt x="94" y="8"/>
                    </a:cubicBezTo>
                    <a:cubicBezTo>
                      <a:pt x="106" y="0"/>
                      <a:pt x="123" y="3"/>
                      <a:pt x="130" y="15"/>
                    </a:cubicBezTo>
                    <a:cubicBezTo>
                      <a:pt x="134" y="21"/>
                      <a:pt x="134" y="21"/>
                      <a:pt x="134" y="21"/>
                    </a:cubicBezTo>
                    <a:cubicBezTo>
                      <a:pt x="141" y="33"/>
                      <a:pt x="138" y="49"/>
                      <a:pt x="126" y="57"/>
                    </a:cubicBezTo>
                    <a:close/>
                  </a:path>
                </a:pathLst>
              </a:custGeom>
              <a:solidFill>
                <a:srgbClr val="F4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7" name="Freeform 242">
                <a:extLst>
                  <a:ext uri="{FF2B5EF4-FFF2-40B4-BE49-F238E27FC236}">
                    <a16:creationId xmlns:a16="http://schemas.microsoft.com/office/drawing/2014/main" id="{D3234E03-C768-4DCB-BA5E-14C7555BC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889" y="5404792"/>
                <a:ext cx="85040" cy="88668"/>
              </a:xfrm>
              <a:custGeom>
                <a:avLst/>
                <a:gdLst>
                  <a:gd name="T0" fmla="*/ 30 w 53"/>
                  <a:gd name="T1" fmla="*/ 0 h 55"/>
                  <a:gd name="T2" fmla="*/ 53 w 53"/>
                  <a:gd name="T3" fmla="*/ 34 h 55"/>
                  <a:gd name="T4" fmla="*/ 20 w 53"/>
                  <a:gd name="T5" fmla="*/ 36 h 55"/>
                  <a:gd name="T6" fmla="*/ 30 w 53"/>
                  <a:gd name="T7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5">
                    <a:moveTo>
                      <a:pt x="30" y="0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39" y="55"/>
                      <a:pt x="20" y="36"/>
                    </a:cubicBezTo>
                    <a:cubicBezTo>
                      <a:pt x="20" y="36"/>
                      <a:pt x="0" y="16"/>
                      <a:pt x="30" y="0"/>
                    </a:cubicBezTo>
                  </a:path>
                </a:pathLst>
              </a:custGeom>
              <a:solidFill>
                <a:srgbClr val="FFEA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8" name="Freeform 243">
                <a:extLst>
                  <a:ext uri="{FF2B5EF4-FFF2-40B4-BE49-F238E27FC236}">
                    <a16:creationId xmlns:a16="http://schemas.microsoft.com/office/drawing/2014/main" id="{37C534CC-8650-40A8-9BC8-8F55C208D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110" y="5341649"/>
                <a:ext cx="233522" cy="530663"/>
              </a:xfrm>
              <a:custGeom>
                <a:avLst/>
                <a:gdLst>
                  <a:gd name="T0" fmla="*/ 77 w 145"/>
                  <a:gd name="T1" fmla="*/ 320 h 331"/>
                  <a:gd name="T2" fmla="*/ 37 w 145"/>
                  <a:gd name="T3" fmla="*/ 293 h 331"/>
                  <a:gd name="T4" fmla="*/ 12 w 145"/>
                  <a:gd name="T5" fmla="*/ 117 h 331"/>
                  <a:gd name="T6" fmla="*/ 74 w 145"/>
                  <a:gd name="T7" fmla="*/ 28 h 331"/>
                  <a:gd name="T8" fmla="*/ 127 w 145"/>
                  <a:gd name="T9" fmla="*/ 17 h 331"/>
                  <a:gd name="T10" fmla="*/ 95 w 145"/>
                  <a:gd name="T11" fmla="*/ 102 h 331"/>
                  <a:gd name="T12" fmla="*/ 73 w 145"/>
                  <a:gd name="T13" fmla="*/ 169 h 331"/>
                  <a:gd name="T14" fmla="*/ 77 w 145"/>
                  <a:gd name="T15" fmla="*/ 32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5" h="331">
                    <a:moveTo>
                      <a:pt x="77" y="320"/>
                    </a:moveTo>
                    <a:cubicBezTo>
                      <a:pt x="37" y="293"/>
                      <a:pt x="37" y="293"/>
                      <a:pt x="37" y="293"/>
                    </a:cubicBezTo>
                    <a:cubicBezTo>
                      <a:pt x="20" y="282"/>
                      <a:pt x="0" y="134"/>
                      <a:pt x="12" y="117"/>
                    </a:cubicBezTo>
                    <a:cubicBezTo>
                      <a:pt x="74" y="28"/>
                      <a:pt x="74" y="28"/>
                      <a:pt x="74" y="28"/>
                    </a:cubicBezTo>
                    <a:cubicBezTo>
                      <a:pt x="86" y="10"/>
                      <a:pt x="114" y="0"/>
                      <a:pt x="127" y="17"/>
                    </a:cubicBezTo>
                    <a:cubicBezTo>
                      <a:pt x="145" y="28"/>
                      <a:pt x="106" y="85"/>
                      <a:pt x="95" y="102"/>
                    </a:cubicBezTo>
                    <a:cubicBezTo>
                      <a:pt x="73" y="169"/>
                      <a:pt x="73" y="169"/>
                      <a:pt x="73" y="169"/>
                    </a:cubicBezTo>
                    <a:cubicBezTo>
                      <a:pt x="61" y="187"/>
                      <a:pt x="94" y="331"/>
                      <a:pt x="77" y="320"/>
                    </a:cubicBezTo>
                  </a:path>
                </a:pathLst>
              </a:custGeom>
              <a:solidFill>
                <a:srgbClr val="F4D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59" name="Freeform 244">
                <a:extLst>
                  <a:ext uri="{FF2B5EF4-FFF2-40B4-BE49-F238E27FC236}">
                    <a16:creationId xmlns:a16="http://schemas.microsoft.com/office/drawing/2014/main" id="{3AF636BD-5335-4780-B74B-741D2369C1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8314" y="5528389"/>
                <a:ext cx="174129" cy="110163"/>
              </a:xfrm>
              <a:custGeom>
                <a:avLst/>
                <a:gdLst>
                  <a:gd name="T0" fmla="*/ 4 w 108"/>
                  <a:gd name="T1" fmla="*/ 61 h 68"/>
                  <a:gd name="T2" fmla="*/ 96 w 108"/>
                  <a:gd name="T3" fmla="*/ 2 h 68"/>
                  <a:gd name="T4" fmla="*/ 108 w 108"/>
                  <a:gd name="T5" fmla="*/ 1 h 68"/>
                  <a:gd name="T6" fmla="*/ 0 w 108"/>
                  <a:gd name="T7" fmla="*/ 68 h 68"/>
                  <a:gd name="T8" fmla="*/ 4 w 108"/>
                  <a:gd name="T9" fmla="*/ 61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" h="68">
                    <a:moveTo>
                      <a:pt x="4" y="61"/>
                    </a:moveTo>
                    <a:cubicBezTo>
                      <a:pt x="6" y="60"/>
                      <a:pt x="96" y="2"/>
                      <a:pt x="96" y="2"/>
                    </a:cubicBezTo>
                    <a:cubicBezTo>
                      <a:pt x="96" y="2"/>
                      <a:pt x="105" y="0"/>
                      <a:pt x="108" y="1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2" y="62"/>
                      <a:pt x="4" y="61"/>
                    </a:cubicBezTo>
                    <a:close/>
                  </a:path>
                </a:pathLst>
              </a:custGeom>
              <a:solidFill>
                <a:srgbClr val="F2C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0" name="Freeform 245">
                <a:extLst>
                  <a:ext uri="{FF2B5EF4-FFF2-40B4-BE49-F238E27FC236}">
                    <a16:creationId xmlns:a16="http://schemas.microsoft.com/office/drawing/2014/main" id="{1113647A-CD47-4058-AF11-5E8329DE82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5975" y="5451812"/>
                <a:ext cx="195726" cy="139719"/>
              </a:xfrm>
              <a:custGeom>
                <a:avLst/>
                <a:gdLst>
                  <a:gd name="T0" fmla="*/ 112 w 121"/>
                  <a:gd name="T1" fmla="*/ 3 h 87"/>
                  <a:gd name="T2" fmla="*/ 16 w 121"/>
                  <a:gd name="T3" fmla="*/ 64 h 87"/>
                  <a:gd name="T4" fmla="*/ 1 w 121"/>
                  <a:gd name="T5" fmla="*/ 87 h 87"/>
                  <a:gd name="T6" fmla="*/ 121 w 121"/>
                  <a:gd name="T7" fmla="*/ 0 h 87"/>
                  <a:gd name="T8" fmla="*/ 112 w 121"/>
                  <a:gd name="T9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87">
                    <a:moveTo>
                      <a:pt x="112" y="3"/>
                    </a:moveTo>
                    <a:cubicBezTo>
                      <a:pt x="16" y="64"/>
                      <a:pt x="16" y="64"/>
                      <a:pt x="16" y="64"/>
                    </a:cubicBezTo>
                    <a:cubicBezTo>
                      <a:pt x="16" y="64"/>
                      <a:pt x="0" y="76"/>
                      <a:pt x="1" y="87"/>
                    </a:cubicBezTo>
                    <a:cubicBezTo>
                      <a:pt x="121" y="0"/>
                      <a:pt x="121" y="0"/>
                      <a:pt x="121" y="0"/>
                    </a:cubicBezTo>
                    <a:lnTo>
                      <a:pt x="112" y="3"/>
                    </a:lnTo>
                    <a:close/>
                  </a:path>
                </a:pathLst>
              </a:custGeom>
              <a:solidFill>
                <a:srgbClr val="F2C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1" name="Freeform 246">
                <a:extLst>
                  <a:ext uri="{FF2B5EF4-FFF2-40B4-BE49-F238E27FC236}">
                    <a16:creationId xmlns:a16="http://schemas.microsoft.com/office/drawing/2014/main" id="{4AB358F3-2CD8-4E21-8974-F40D58516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9777" y="5557945"/>
                <a:ext cx="90439" cy="94042"/>
              </a:xfrm>
              <a:custGeom>
                <a:avLst/>
                <a:gdLst>
                  <a:gd name="T0" fmla="*/ 32 w 56"/>
                  <a:gd name="T1" fmla="*/ 0 h 59"/>
                  <a:gd name="T2" fmla="*/ 56 w 56"/>
                  <a:gd name="T3" fmla="*/ 36 h 59"/>
                  <a:gd name="T4" fmla="*/ 21 w 56"/>
                  <a:gd name="T5" fmla="*/ 39 h 59"/>
                  <a:gd name="T6" fmla="*/ 32 w 56"/>
                  <a:gd name="T7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" h="59">
                    <a:moveTo>
                      <a:pt x="32" y="0"/>
                    </a:moveTo>
                    <a:cubicBezTo>
                      <a:pt x="56" y="36"/>
                      <a:pt x="56" y="36"/>
                      <a:pt x="56" y="36"/>
                    </a:cubicBezTo>
                    <a:cubicBezTo>
                      <a:pt x="56" y="36"/>
                      <a:pt x="41" y="59"/>
                      <a:pt x="21" y="39"/>
                    </a:cubicBezTo>
                    <a:cubicBezTo>
                      <a:pt x="21" y="39"/>
                      <a:pt x="0" y="17"/>
                      <a:pt x="32" y="0"/>
                    </a:cubicBezTo>
                    <a:close/>
                  </a:path>
                </a:pathLst>
              </a:custGeom>
              <a:solidFill>
                <a:srgbClr val="FFEA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2" name="Freeform 247">
                <a:extLst>
                  <a:ext uri="{FF2B5EF4-FFF2-40B4-BE49-F238E27FC236}">
                    <a16:creationId xmlns:a16="http://schemas.microsoft.com/office/drawing/2014/main" id="{478E54E8-5773-49A9-8EB6-90144614E0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3466" y="5622431"/>
                <a:ext cx="86389" cy="90012"/>
              </a:xfrm>
              <a:custGeom>
                <a:avLst/>
                <a:gdLst>
                  <a:gd name="T0" fmla="*/ 30 w 53"/>
                  <a:gd name="T1" fmla="*/ 0 h 56"/>
                  <a:gd name="T2" fmla="*/ 53 w 53"/>
                  <a:gd name="T3" fmla="*/ 34 h 56"/>
                  <a:gd name="T4" fmla="*/ 19 w 53"/>
                  <a:gd name="T5" fmla="*/ 36 h 56"/>
                  <a:gd name="T6" fmla="*/ 30 w 53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6">
                    <a:moveTo>
                      <a:pt x="30" y="0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38" y="56"/>
                      <a:pt x="19" y="36"/>
                    </a:cubicBezTo>
                    <a:cubicBezTo>
                      <a:pt x="19" y="36"/>
                      <a:pt x="0" y="16"/>
                      <a:pt x="30" y="0"/>
                    </a:cubicBezTo>
                    <a:close/>
                  </a:path>
                </a:pathLst>
              </a:custGeom>
              <a:solidFill>
                <a:srgbClr val="FFEA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3" name="Freeform 248">
                <a:extLst>
                  <a:ext uri="{FF2B5EF4-FFF2-40B4-BE49-F238E27FC236}">
                    <a16:creationId xmlns:a16="http://schemas.microsoft.com/office/drawing/2014/main" id="{D82E5D35-9A21-4695-9953-515233C3C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2285" y="5498833"/>
                <a:ext cx="85040" cy="90012"/>
              </a:xfrm>
              <a:custGeom>
                <a:avLst/>
                <a:gdLst>
                  <a:gd name="T0" fmla="*/ 30 w 53"/>
                  <a:gd name="T1" fmla="*/ 0 h 56"/>
                  <a:gd name="T2" fmla="*/ 53 w 53"/>
                  <a:gd name="T3" fmla="*/ 34 h 56"/>
                  <a:gd name="T4" fmla="*/ 20 w 53"/>
                  <a:gd name="T5" fmla="*/ 36 h 56"/>
                  <a:gd name="T6" fmla="*/ 30 w 53"/>
                  <a:gd name="T7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3" h="56">
                    <a:moveTo>
                      <a:pt x="30" y="0"/>
                    </a:moveTo>
                    <a:cubicBezTo>
                      <a:pt x="53" y="34"/>
                      <a:pt x="53" y="34"/>
                      <a:pt x="53" y="34"/>
                    </a:cubicBezTo>
                    <a:cubicBezTo>
                      <a:pt x="53" y="34"/>
                      <a:pt x="38" y="56"/>
                      <a:pt x="20" y="36"/>
                    </a:cubicBezTo>
                    <a:cubicBezTo>
                      <a:pt x="20" y="36"/>
                      <a:pt x="0" y="16"/>
                      <a:pt x="30" y="0"/>
                    </a:cubicBezTo>
                    <a:close/>
                  </a:path>
                </a:pathLst>
              </a:custGeom>
              <a:solidFill>
                <a:srgbClr val="FFEA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4" name="Freeform 249">
                <a:extLst>
                  <a:ext uri="{FF2B5EF4-FFF2-40B4-BE49-F238E27FC236}">
                    <a16:creationId xmlns:a16="http://schemas.microsoft.com/office/drawing/2014/main" id="{30B8B025-1116-4181-8912-3D3FBA260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483" y="5375236"/>
                <a:ext cx="217324" cy="141063"/>
              </a:xfrm>
              <a:custGeom>
                <a:avLst/>
                <a:gdLst>
                  <a:gd name="T0" fmla="*/ 124 w 135"/>
                  <a:gd name="T1" fmla="*/ 2 h 88"/>
                  <a:gd name="T2" fmla="*/ 16 w 135"/>
                  <a:gd name="T3" fmla="*/ 70 h 88"/>
                  <a:gd name="T4" fmla="*/ 0 w 135"/>
                  <a:gd name="T5" fmla="*/ 88 h 88"/>
                  <a:gd name="T6" fmla="*/ 135 w 135"/>
                  <a:gd name="T7" fmla="*/ 0 h 88"/>
                  <a:gd name="T8" fmla="*/ 124 w 135"/>
                  <a:gd name="T9" fmla="*/ 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" h="88">
                    <a:moveTo>
                      <a:pt x="124" y="2"/>
                    </a:move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0"/>
                      <a:pt x="3" y="78"/>
                      <a:pt x="0" y="88"/>
                    </a:cubicBezTo>
                    <a:cubicBezTo>
                      <a:pt x="135" y="0"/>
                      <a:pt x="135" y="0"/>
                      <a:pt x="135" y="0"/>
                    </a:cubicBezTo>
                    <a:cubicBezTo>
                      <a:pt x="135" y="0"/>
                      <a:pt x="128" y="0"/>
                      <a:pt x="124" y="2"/>
                    </a:cubicBezTo>
                    <a:close/>
                  </a:path>
                </a:pathLst>
              </a:custGeom>
              <a:solidFill>
                <a:srgbClr val="F2C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5" name="Freeform 250">
                <a:extLst>
                  <a:ext uri="{FF2B5EF4-FFF2-40B4-BE49-F238E27FC236}">
                    <a16:creationId xmlns:a16="http://schemas.microsoft.com/office/drawing/2014/main" id="{D5BD6C85-297A-426E-97D5-0CCF8AE078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6446" y="5351054"/>
                <a:ext cx="76941" cy="67173"/>
              </a:xfrm>
              <a:custGeom>
                <a:avLst/>
                <a:gdLst>
                  <a:gd name="T0" fmla="*/ 41 w 47"/>
                  <a:gd name="T1" fmla="*/ 2 h 42"/>
                  <a:gd name="T2" fmla="*/ 37 w 47"/>
                  <a:gd name="T3" fmla="*/ 25 h 42"/>
                  <a:gd name="T4" fmla="*/ 24 w 47"/>
                  <a:gd name="T5" fmla="*/ 42 h 42"/>
                  <a:gd name="T6" fmla="*/ 0 w 47"/>
                  <a:gd name="T7" fmla="*/ 31 h 42"/>
                  <a:gd name="T8" fmla="*/ 41 w 47"/>
                  <a:gd name="T9" fmla="*/ 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42">
                    <a:moveTo>
                      <a:pt x="41" y="2"/>
                    </a:moveTo>
                    <a:cubicBezTo>
                      <a:pt x="41" y="2"/>
                      <a:pt x="47" y="13"/>
                      <a:pt x="37" y="25"/>
                    </a:cubicBezTo>
                    <a:cubicBezTo>
                      <a:pt x="27" y="36"/>
                      <a:pt x="24" y="42"/>
                      <a:pt x="24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15" y="0"/>
                      <a:pt x="41" y="2"/>
                    </a:cubicBezTo>
                    <a:close/>
                  </a:path>
                </a:pathLst>
              </a:custGeom>
              <a:solidFill>
                <a:srgbClr val="FFEAD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6" name="Freeform 251">
                <a:extLst>
                  <a:ext uri="{FF2B5EF4-FFF2-40B4-BE49-F238E27FC236}">
                    <a16:creationId xmlns:a16="http://schemas.microsoft.com/office/drawing/2014/main" id="{231FFB58-7A97-4E37-89E1-8981047906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6166" y="5896494"/>
                <a:ext cx="117436" cy="18808"/>
              </a:xfrm>
              <a:custGeom>
                <a:avLst/>
                <a:gdLst>
                  <a:gd name="T0" fmla="*/ 73 w 73"/>
                  <a:gd name="T1" fmla="*/ 0 h 12"/>
                  <a:gd name="T2" fmla="*/ 0 w 73"/>
                  <a:gd name="T3" fmla="*/ 11 h 12"/>
                  <a:gd name="T4" fmla="*/ 66 w 73"/>
                  <a:gd name="T5" fmla="*/ 12 h 12"/>
                  <a:gd name="T6" fmla="*/ 73 w 73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12">
                    <a:moveTo>
                      <a:pt x="73" y="0"/>
                    </a:moveTo>
                    <a:cubicBezTo>
                      <a:pt x="73" y="0"/>
                      <a:pt x="31" y="9"/>
                      <a:pt x="0" y="11"/>
                    </a:cubicBezTo>
                    <a:cubicBezTo>
                      <a:pt x="66" y="12"/>
                      <a:pt x="66" y="12"/>
                      <a:pt x="66" y="12"/>
                    </a:cubicBezTo>
                    <a:lnTo>
                      <a:pt x="73" y="0"/>
                    </a:lnTo>
                    <a:close/>
                  </a:path>
                </a:pathLst>
              </a:custGeom>
              <a:solidFill>
                <a:srgbClr val="F2C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7" name="Freeform 252">
                <a:extLst>
                  <a:ext uri="{FF2B5EF4-FFF2-40B4-BE49-F238E27FC236}">
                    <a16:creationId xmlns:a16="http://schemas.microsoft.com/office/drawing/2014/main" id="{129000D8-A59F-41DC-B141-740ED13660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503" y="5811857"/>
                <a:ext cx="105287" cy="71203"/>
              </a:xfrm>
              <a:custGeom>
                <a:avLst/>
                <a:gdLst>
                  <a:gd name="T0" fmla="*/ 0 w 65"/>
                  <a:gd name="T1" fmla="*/ 0 h 45"/>
                  <a:gd name="T2" fmla="*/ 65 w 65"/>
                  <a:gd name="T3" fmla="*/ 45 h 45"/>
                  <a:gd name="T4" fmla="*/ 4 w 65"/>
                  <a:gd name="T5" fmla="*/ 23 h 45"/>
                  <a:gd name="T6" fmla="*/ 0 w 65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45">
                    <a:moveTo>
                      <a:pt x="0" y="0"/>
                    </a:moveTo>
                    <a:cubicBezTo>
                      <a:pt x="0" y="0"/>
                      <a:pt x="21" y="30"/>
                      <a:pt x="65" y="45"/>
                    </a:cubicBezTo>
                    <a:cubicBezTo>
                      <a:pt x="65" y="45"/>
                      <a:pt x="4" y="28"/>
                      <a:pt x="4" y="23"/>
                    </a:cubicBezTo>
                    <a:cubicBezTo>
                      <a:pt x="3" y="18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2C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8" name="Freeform 253">
                <a:extLst>
                  <a:ext uri="{FF2B5EF4-FFF2-40B4-BE49-F238E27FC236}">
                    <a16:creationId xmlns:a16="http://schemas.microsoft.com/office/drawing/2014/main" id="{16CF0E42-FC91-484C-920B-4C96CDF709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4928" y="5750058"/>
                <a:ext cx="47245" cy="139719"/>
              </a:xfrm>
              <a:custGeom>
                <a:avLst/>
                <a:gdLst>
                  <a:gd name="T0" fmla="*/ 9 w 29"/>
                  <a:gd name="T1" fmla="*/ 3 h 87"/>
                  <a:gd name="T2" fmla="*/ 0 w 29"/>
                  <a:gd name="T3" fmla="*/ 87 h 87"/>
                  <a:gd name="T4" fmla="*/ 26 w 29"/>
                  <a:gd name="T5" fmla="*/ 18 h 87"/>
                  <a:gd name="T6" fmla="*/ 9 w 29"/>
                  <a:gd name="T7" fmla="*/ 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87">
                    <a:moveTo>
                      <a:pt x="9" y="3"/>
                    </a:moveTo>
                    <a:cubicBezTo>
                      <a:pt x="9" y="3"/>
                      <a:pt x="15" y="69"/>
                      <a:pt x="0" y="87"/>
                    </a:cubicBezTo>
                    <a:cubicBezTo>
                      <a:pt x="0" y="87"/>
                      <a:pt x="29" y="37"/>
                      <a:pt x="26" y="18"/>
                    </a:cubicBezTo>
                    <a:cubicBezTo>
                      <a:pt x="24" y="0"/>
                      <a:pt x="9" y="3"/>
                      <a:pt x="9" y="3"/>
                    </a:cubicBezTo>
                    <a:close/>
                  </a:path>
                </a:pathLst>
              </a:custGeom>
              <a:solidFill>
                <a:srgbClr val="F2C9A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69" name="Freeform 255">
                <a:extLst>
                  <a:ext uri="{FF2B5EF4-FFF2-40B4-BE49-F238E27FC236}">
                    <a16:creationId xmlns:a16="http://schemas.microsoft.com/office/drawing/2014/main" id="{FFD211C5-5CFE-4113-A640-8A025B338A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4737" y="5462560"/>
                <a:ext cx="6750" cy="10748"/>
              </a:xfrm>
              <a:custGeom>
                <a:avLst/>
                <a:gdLst>
                  <a:gd name="T0" fmla="*/ 0 w 4"/>
                  <a:gd name="T1" fmla="*/ 0 h 6"/>
                  <a:gd name="T2" fmla="*/ 4 w 4"/>
                  <a:gd name="T3" fmla="*/ 6 h 6"/>
                  <a:gd name="T4" fmla="*/ 3 w 4"/>
                  <a:gd name="T5" fmla="*/ 4 h 6"/>
                  <a:gd name="T6" fmla="*/ 2 w 4"/>
                  <a:gd name="T7" fmla="*/ 3 h 6"/>
                  <a:gd name="T8" fmla="*/ 0 w 4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6">
                    <a:moveTo>
                      <a:pt x="0" y="0"/>
                    </a:moveTo>
                    <a:cubicBezTo>
                      <a:pt x="1" y="3"/>
                      <a:pt x="3" y="6"/>
                      <a:pt x="4" y="6"/>
                    </a:cubicBezTo>
                    <a:cubicBezTo>
                      <a:pt x="4" y="6"/>
                      <a:pt x="3" y="5"/>
                      <a:pt x="3" y="4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2"/>
                      <a:pt x="1" y="1"/>
                      <a:pt x="0" y="0"/>
                    </a:cubicBezTo>
                  </a:path>
                </a:pathLst>
              </a:custGeom>
              <a:solidFill>
                <a:srgbClr val="EADC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0" name="Freeform 256">
                <a:extLst>
                  <a:ext uri="{FF2B5EF4-FFF2-40B4-BE49-F238E27FC236}">
                    <a16:creationId xmlns:a16="http://schemas.microsoft.com/office/drawing/2014/main" id="{2EA59196-90C2-441D-BA64-0F19F4CD66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688" y="5402105"/>
                <a:ext cx="31047" cy="72546"/>
              </a:xfrm>
              <a:custGeom>
                <a:avLst/>
                <a:gdLst>
                  <a:gd name="T0" fmla="*/ 6 w 19"/>
                  <a:gd name="T1" fmla="*/ 22 h 45"/>
                  <a:gd name="T2" fmla="*/ 1 w 19"/>
                  <a:gd name="T3" fmla="*/ 33 h 45"/>
                  <a:gd name="T4" fmla="*/ 0 w 19"/>
                  <a:gd name="T5" fmla="*/ 33 h 45"/>
                  <a:gd name="T6" fmla="*/ 2 w 19"/>
                  <a:gd name="T7" fmla="*/ 38 h 45"/>
                  <a:gd name="T8" fmla="*/ 4 w 19"/>
                  <a:gd name="T9" fmla="*/ 41 h 45"/>
                  <a:gd name="T10" fmla="*/ 5 w 19"/>
                  <a:gd name="T11" fmla="*/ 42 h 45"/>
                  <a:gd name="T12" fmla="*/ 6 w 19"/>
                  <a:gd name="T13" fmla="*/ 44 h 45"/>
                  <a:gd name="T14" fmla="*/ 6 w 19"/>
                  <a:gd name="T15" fmla="*/ 44 h 45"/>
                  <a:gd name="T16" fmla="*/ 7 w 19"/>
                  <a:gd name="T17" fmla="*/ 45 h 45"/>
                  <a:gd name="T18" fmla="*/ 12 w 19"/>
                  <a:gd name="T19" fmla="*/ 37 h 45"/>
                  <a:gd name="T20" fmla="*/ 6 w 19"/>
                  <a:gd name="T21" fmla="*/ 22 h 45"/>
                  <a:gd name="T22" fmla="*/ 16 w 19"/>
                  <a:gd name="T23" fmla="*/ 0 h 45"/>
                  <a:gd name="T24" fmla="*/ 12 w 19"/>
                  <a:gd name="T25" fmla="*/ 10 h 45"/>
                  <a:gd name="T26" fmla="*/ 19 w 19"/>
                  <a:gd name="T27" fmla="*/ 4 h 45"/>
                  <a:gd name="T28" fmla="*/ 16 w 19"/>
                  <a:gd name="T29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" h="45">
                    <a:moveTo>
                      <a:pt x="6" y="22"/>
                    </a:moveTo>
                    <a:cubicBezTo>
                      <a:pt x="5" y="26"/>
                      <a:pt x="3" y="30"/>
                      <a:pt x="1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1" y="33"/>
                      <a:pt x="1" y="35"/>
                      <a:pt x="2" y="38"/>
                    </a:cubicBezTo>
                    <a:cubicBezTo>
                      <a:pt x="3" y="39"/>
                      <a:pt x="3" y="40"/>
                      <a:pt x="4" y="41"/>
                    </a:cubicBezTo>
                    <a:cubicBezTo>
                      <a:pt x="5" y="42"/>
                      <a:pt x="5" y="42"/>
                      <a:pt x="5" y="42"/>
                    </a:cubicBezTo>
                    <a:cubicBezTo>
                      <a:pt x="5" y="43"/>
                      <a:pt x="6" y="44"/>
                      <a:pt x="6" y="44"/>
                    </a:cubicBezTo>
                    <a:cubicBezTo>
                      <a:pt x="6" y="44"/>
                      <a:pt x="6" y="44"/>
                      <a:pt x="6" y="44"/>
                    </a:cubicBezTo>
                    <a:cubicBezTo>
                      <a:pt x="6" y="45"/>
                      <a:pt x="7" y="45"/>
                      <a:pt x="7" y="45"/>
                    </a:cubicBezTo>
                    <a:cubicBezTo>
                      <a:pt x="8" y="45"/>
                      <a:pt x="9" y="41"/>
                      <a:pt x="12" y="37"/>
                    </a:cubicBezTo>
                    <a:cubicBezTo>
                      <a:pt x="10" y="34"/>
                      <a:pt x="6" y="29"/>
                      <a:pt x="6" y="22"/>
                    </a:cubicBezTo>
                    <a:moveTo>
                      <a:pt x="16" y="0"/>
                    </a:moveTo>
                    <a:cubicBezTo>
                      <a:pt x="15" y="3"/>
                      <a:pt x="14" y="7"/>
                      <a:pt x="12" y="10"/>
                    </a:cubicBezTo>
                    <a:cubicBezTo>
                      <a:pt x="14" y="8"/>
                      <a:pt x="16" y="6"/>
                      <a:pt x="19" y="4"/>
                    </a:cubicBezTo>
                    <a:cubicBezTo>
                      <a:pt x="19" y="2"/>
                      <a:pt x="18" y="0"/>
                      <a:pt x="16" y="0"/>
                    </a:cubicBezTo>
                  </a:path>
                </a:pathLst>
              </a:custGeom>
              <a:solidFill>
                <a:srgbClr val="F3D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1" name="Freeform 257">
                <a:extLst>
                  <a:ext uri="{FF2B5EF4-FFF2-40B4-BE49-F238E27FC236}">
                    <a16:creationId xmlns:a16="http://schemas.microsoft.com/office/drawing/2014/main" id="{FFD82F29-C776-411E-A372-F3948A3CD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1486" y="5408822"/>
                <a:ext cx="24297" cy="52395"/>
              </a:xfrm>
              <a:custGeom>
                <a:avLst/>
                <a:gdLst>
                  <a:gd name="T0" fmla="*/ 13 w 15"/>
                  <a:gd name="T1" fmla="*/ 0 h 33"/>
                  <a:gd name="T2" fmla="*/ 6 w 15"/>
                  <a:gd name="T3" fmla="*/ 6 h 33"/>
                  <a:gd name="T4" fmla="*/ 3 w 15"/>
                  <a:gd name="T5" fmla="*/ 12 h 33"/>
                  <a:gd name="T6" fmla="*/ 0 w 15"/>
                  <a:gd name="T7" fmla="*/ 18 h 33"/>
                  <a:gd name="T8" fmla="*/ 6 w 15"/>
                  <a:gd name="T9" fmla="*/ 33 h 33"/>
                  <a:gd name="T10" fmla="*/ 13 w 15"/>
                  <a:gd name="T11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33">
                    <a:moveTo>
                      <a:pt x="13" y="0"/>
                    </a:moveTo>
                    <a:cubicBezTo>
                      <a:pt x="10" y="2"/>
                      <a:pt x="8" y="4"/>
                      <a:pt x="6" y="6"/>
                    </a:cubicBezTo>
                    <a:cubicBezTo>
                      <a:pt x="5" y="8"/>
                      <a:pt x="4" y="10"/>
                      <a:pt x="3" y="12"/>
                    </a:cubicBezTo>
                    <a:cubicBezTo>
                      <a:pt x="2" y="14"/>
                      <a:pt x="1" y="16"/>
                      <a:pt x="0" y="18"/>
                    </a:cubicBezTo>
                    <a:cubicBezTo>
                      <a:pt x="0" y="25"/>
                      <a:pt x="4" y="30"/>
                      <a:pt x="6" y="33"/>
                    </a:cubicBezTo>
                    <a:cubicBezTo>
                      <a:pt x="10" y="23"/>
                      <a:pt x="15" y="8"/>
                      <a:pt x="13" y="0"/>
                    </a:cubicBezTo>
                  </a:path>
                </a:pathLst>
              </a:custGeom>
              <a:solidFill>
                <a:srgbClr val="FBDFC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2" name="Freeform 258">
                <a:extLst>
                  <a:ext uri="{FF2B5EF4-FFF2-40B4-BE49-F238E27FC236}">
                    <a16:creationId xmlns:a16="http://schemas.microsoft.com/office/drawing/2014/main" id="{556152EB-6E87-49FC-B0E6-5E7E54F345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688" y="5402105"/>
                <a:ext cx="26997" cy="52395"/>
              </a:xfrm>
              <a:custGeom>
                <a:avLst/>
                <a:gdLst>
                  <a:gd name="T0" fmla="*/ 1 w 16"/>
                  <a:gd name="T1" fmla="*/ 33 h 33"/>
                  <a:gd name="T2" fmla="*/ 0 w 16"/>
                  <a:gd name="T3" fmla="*/ 33 h 33"/>
                  <a:gd name="T4" fmla="*/ 0 w 16"/>
                  <a:gd name="T5" fmla="*/ 33 h 33"/>
                  <a:gd name="T6" fmla="*/ 1 w 16"/>
                  <a:gd name="T7" fmla="*/ 33 h 33"/>
                  <a:gd name="T8" fmla="*/ 16 w 16"/>
                  <a:gd name="T9" fmla="*/ 0 h 33"/>
                  <a:gd name="T10" fmla="*/ 9 w 16"/>
                  <a:gd name="T11" fmla="*/ 16 h 33"/>
                  <a:gd name="T12" fmla="*/ 12 w 16"/>
                  <a:gd name="T13" fmla="*/ 10 h 33"/>
                  <a:gd name="T14" fmla="*/ 16 w 16"/>
                  <a:gd name="T15" fmla="*/ 0 h 33"/>
                  <a:gd name="T16" fmla="*/ 16 w 16"/>
                  <a:gd name="T17" fmla="*/ 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33">
                    <a:moveTo>
                      <a:pt x="1" y="33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1" y="33"/>
                    </a:cubicBezTo>
                    <a:moveTo>
                      <a:pt x="16" y="0"/>
                    </a:moveTo>
                    <a:cubicBezTo>
                      <a:pt x="16" y="0"/>
                      <a:pt x="13" y="8"/>
                      <a:pt x="9" y="16"/>
                    </a:cubicBezTo>
                    <a:cubicBezTo>
                      <a:pt x="10" y="14"/>
                      <a:pt x="11" y="12"/>
                      <a:pt x="12" y="10"/>
                    </a:cubicBezTo>
                    <a:cubicBezTo>
                      <a:pt x="14" y="7"/>
                      <a:pt x="15" y="3"/>
                      <a:pt x="16" y="0"/>
                    </a:cubicBezTo>
                    <a:cubicBezTo>
                      <a:pt x="16" y="0"/>
                      <a:pt x="16" y="0"/>
                      <a:pt x="16" y="0"/>
                    </a:cubicBezTo>
                  </a:path>
                </a:pathLst>
              </a:custGeom>
              <a:solidFill>
                <a:srgbClr val="F3D2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3" name="Freeform 264">
                <a:extLst>
                  <a:ext uri="{FF2B5EF4-FFF2-40B4-BE49-F238E27FC236}">
                    <a16:creationId xmlns:a16="http://schemas.microsoft.com/office/drawing/2014/main" id="{94FA2290-66B3-4435-ADED-6673C0CD6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6683" y="4332718"/>
                <a:ext cx="330710" cy="329146"/>
              </a:xfrm>
              <a:custGeom>
                <a:avLst/>
                <a:gdLst>
                  <a:gd name="T0" fmla="*/ 31 w 205"/>
                  <a:gd name="T1" fmla="*/ 158 h 205"/>
                  <a:gd name="T2" fmla="*/ 159 w 205"/>
                  <a:gd name="T3" fmla="*/ 174 h 205"/>
                  <a:gd name="T4" fmla="*/ 174 w 205"/>
                  <a:gd name="T5" fmla="*/ 46 h 205"/>
                  <a:gd name="T6" fmla="*/ 46 w 205"/>
                  <a:gd name="T7" fmla="*/ 31 h 205"/>
                  <a:gd name="T8" fmla="*/ 31 w 205"/>
                  <a:gd name="T9" fmla="*/ 158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5" h="205">
                    <a:moveTo>
                      <a:pt x="31" y="158"/>
                    </a:moveTo>
                    <a:cubicBezTo>
                      <a:pt x="62" y="198"/>
                      <a:pt x="119" y="205"/>
                      <a:pt x="159" y="174"/>
                    </a:cubicBezTo>
                    <a:cubicBezTo>
                      <a:pt x="198" y="143"/>
                      <a:pt x="205" y="85"/>
                      <a:pt x="174" y="46"/>
                    </a:cubicBezTo>
                    <a:cubicBezTo>
                      <a:pt x="143" y="6"/>
                      <a:pt x="86" y="0"/>
                      <a:pt x="46" y="31"/>
                    </a:cubicBezTo>
                    <a:cubicBezTo>
                      <a:pt x="7" y="62"/>
                      <a:pt x="0" y="119"/>
                      <a:pt x="31" y="158"/>
                    </a:cubicBezTo>
                    <a:close/>
                  </a:path>
                </a:pathLst>
              </a:custGeom>
              <a:solidFill>
                <a:srgbClr val="E6E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4" name="Freeform 265">
                <a:extLst>
                  <a:ext uri="{FF2B5EF4-FFF2-40B4-BE49-F238E27FC236}">
                    <a16:creationId xmlns:a16="http://schemas.microsoft.com/office/drawing/2014/main" id="{B1F811DB-449A-42F6-AB95-4BADBE766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7212" y="4066715"/>
                <a:ext cx="750507" cy="910859"/>
              </a:xfrm>
              <a:custGeom>
                <a:avLst/>
                <a:gdLst>
                  <a:gd name="T0" fmla="*/ 452 w 465"/>
                  <a:gd name="T1" fmla="*/ 500 h 568"/>
                  <a:gd name="T2" fmla="*/ 445 w 465"/>
                  <a:gd name="T3" fmla="*/ 555 h 568"/>
                  <a:gd name="T4" fmla="*/ 391 w 465"/>
                  <a:gd name="T5" fmla="*/ 548 h 568"/>
                  <a:gd name="T6" fmla="*/ 13 w 465"/>
                  <a:gd name="T7" fmla="*/ 68 h 568"/>
                  <a:gd name="T8" fmla="*/ 20 w 465"/>
                  <a:gd name="T9" fmla="*/ 13 h 568"/>
                  <a:gd name="T10" fmla="*/ 74 w 465"/>
                  <a:gd name="T11" fmla="*/ 20 h 568"/>
                  <a:gd name="T12" fmla="*/ 452 w 465"/>
                  <a:gd name="T13" fmla="*/ 50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5" h="568">
                    <a:moveTo>
                      <a:pt x="452" y="500"/>
                    </a:moveTo>
                    <a:cubicBezTo>
                      <a:pt x="465" y="517"/>
                      <a:pt x="462" y="541"/>
                      <a:pt x="445" y="555"/>
                    </a:cubicBezTo>
                    <a:cubicBezTo>
                      <a:pt x="428" y="568"/>
                      <a:pt x="404" y="565"/>
                      <a:pt x="391" y="548"/>
                    </a:cubicBezTo>
                    <a:cubicBezTo>
                      <a:pt x="13" y="68"/>
                      <a:pt x="13" y="68"/>
                      <a:pt x="13" y="68"/>
                    </a:cubicBezTo>
                    <a:cubicBezTo>
                      <a:pt x="0" y="51"/>
                      <a:pt x="3" y="27"/>
                      <a:pt x="20" y="13"/>
                    </a:cubicBezTo>
                    <a:cubicBezTo>
                      <a:pt x="36" y="0"/>
                      <a:pt x="61" y="3"/>
                      <a:pt x="74" y="20"/>
                    </a:cubicBezTo>
                    <a:lnTo>
                      <a:pt x="452" y="500"/>
                    </a:lnTo>
                    <a:close/>
                  </a:path>
                </a:pathLst>
              </a:custGeom>
              <a:gradFill>
                <a:gsLst>
                  <a:gs pos="0">
                    <a:srgbClr val="B430FF"/>
                  </a:gs>
                  <a:gs pos="100000">
                    <a:srgbClr val="056BBC"/>
                  </a:gs>
                </a:gsLst>
                <a:lin ang="2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5" name="Freeform 266">
                <a:extLst>
                  <a:ext uri="{FF2B5EF4-FFF2-40B4-BE49-F238E27FC236}">
                    <a16:creationId xmlns:a16="http://schemas.microsoft.com/office/drawing/2014/main" id="{34A4CE23-167B-4265-A20F-A337547C5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800" y="4168817"/>
                <a:ext cx="1348484" cy="1281652"/>
              </a:xfrm>
              <a:custGeom>
                <a:avLst/>
                <a:gdLst>
                  <a:gd name="T0" fmla="*/ 836 w 836"/>
                  <a:gd name="T1" fmla="*/ 477 h 798"/>
                  <a:gd name="T2" fmla="*/ 575 w 836"/>
                  <a:gd name="T3" fmla="*/ 522 h 798"/>
                  <a:gd name="T4" fmla="*/ 282 w 836"/>
                  <a:gd name="T5" fmla="*/ 753 h 798"/>
                  <a:gd name="T6" fmla="*/ 96 w 836"/>
                  <a:gd name="T7" fmla="*/ 728 h 798"/>
                  <a:gd name="T8" fmla="*/ 46 w 836"/>
                  <a:gd name="T9" fmla="*/ 664 h 798"/>
                  <a:gd name="T10" fmla="*/ 65 w 836"/>
                  <a:gd name="T11" fmla="*/ 478 h 798"/>
                  <a:gd name="T12" fmla="*/ 359 w 836"/>
                  <a:gd name="T13" fmla="*/ 247 h 798"/>
                  <a:gd name="T14" fmla="*/ 461 w 836"/>
                  <a:gd name="T15" fmla="*/ 0 h 798"/>
                  <a:gd name="T16" fmla="*/ 836 w 836"/>
                  <a:gd name="T17" fmla="*/ 477 h 7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36" h="798">
                    <a:moveTo>
                      <a:pt x="836" y="477"/>
                    </a:moveTo>
                    <a:cubicBezTo>
                      <a:pt x="836" y="477"/>
                      <a:pt x="657" y="458"/>
                      <a:pt x="575" y="522"/>
                    </a:cubicBezTo>
                    <a:cubicBezTo>
                      <a:pt x="282" y="753"/>
                      <a:pt x="282" y="753"/>
                      <a:pt x="282" y="753"/>
                    </a:cubicBezTo>
                    <a:cubicBezTo>
                      <a:pt x="225" y="798"/>
                      <a:pt x="142" y="786"/>
                      <a:pt x="96" y="728"/>
                    </a:cubicBezTo>
                    <a:cubicBezTo>
                      <a:pt x="46" y="664"/>
                      <a:pt x="46" y="664"/>
                      <a:pt x="46" y="664"/>
                    </a:cubicBezTo>
                    <a:cubicBezTo>
                      <a:pt x="0" y="605"/>
                      <a:pt x="9" y="522"/>
                      <a:pt x="65" y="478"/>
                    </a:cubicBezTo>
                    <a:cubicBezTo>
                      <a:pt x="359" y="247"/>
                      <a:pt x="359" y="247"/>
                      <a:pt x="359" y="247"/>
                    </a:cubicBezTo>
                    <a:cubicBezTo>
                      <a:pt x="469" y="156"/>
                      <a:pt x="461" y="0"/>
                      <a:pt x="461" y="0"/>
                    </a:cubicBezTo>
                    <a:lnTo>
                      <a:pt x="836" y="477"/>
                    </a:lnTo>
                    <a:close/>
                  </a:path>
                </a:pathLst>
              </a:custGeom>
              <a:solidFill>
                <a:srgbClr val="E6E6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6" name="Freeform 267">
                <a:extLst>
                  <a:ext uri="{FF2B5EF4-FFF2-40B4-BE49-F238E27FC236}">
                    <a16:creationId xmlns:a16="http://schemas.microsoft.com/office/drawing/2014/main" id="{BB090E45-3D06-41F7-8A5B-4751DDC654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800" y="4710227"/>
                <a:ext cx="743759" cy="740242"/>
              </a:xfrm>
              <a:custGeom>
                <a:avLst/>
                <a:gdLst>
                  <a:gd name="T0" fmla="*/ 65 w 461"/>
                  <a:gd name="T1" fmla="*/ 141 h 461"/>
                  <a:gd name="T2" fmla="*/ 46 w 461"/>
                  <a:gd name="T3" fmla="*/ 327 h 461"/>
                  <a:gd name="T4" fmla="*/ 96 w 461"/>
                  <a:gd name="T5" fmla="*/ 391 h 461"/>
                  <a:gd name="T6" fmla="*/ 282 w 461"/>
                  <a:gd name="T7" fmla="*/ 416 h 461"/>
                  <a:gd name="T8" fmla="*/ 461 w 461"/>
                  <a:gd name="T9" fmla="*/ 276 h 461"/>
                  <a:gd name="T10" fmla="*/ 244 w 461"/>
                  <a:gd name="T11" fmla="*/ 0 h 461"/>
                  <a:gd name="T12" fmla="*/ 65 w 461"/>
                  <a:gd name="T13" fmla="*/ 141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1" h="461">
                    <a:moveTo>
                      <a:pt x="65" y="141"/>
                    </a:moveTo>
                    <a:cubicBezTo>
                      <a:pt x="9" y="185"/>
                      <a:pt x="0" y="268"/>
                      <a:pt x="46" y="327"/>
                    </a:cubicBezTo>
                    <a:cubicBezTo>
                      <a:pt x="96" y="391"/>
                      <a:pt x="96" y="391"/>
                      <a:pt x="96" y="391"/>
                    </a:cubicBezTo>
                    <a:cubicBezTo>
                      <a:pt x="142" y="449"/>
                      <a:pt x="225" y="461"/>
                      <a:pt x="282" y="416"/>
                    </a:cubicBezTo>
                    <a:cubicBezTo>
                      <a:pt x="461" y="276"/>
                      <a:pt x="461" y="276"/>
                      <a:pt x="461" y="276"/>
                    </a:cubicBezTo>
                    <a:cubicBezTo>
                      <a:pt x="244" y="0"/>
                      <a:pt x="244" y="0"/>
                      <a:pt x="244" y="0"/>
                    </a:cubicBezTo>
                    <a:lnTo>
                      <a:pt x="65" y="141"/>
                    </a:lnTo>
                    <a:close/>
                  </a:path>
                </a:pathLst>
              </a:custGeom>
              <a:gradFill>
                <a:gsLst>
                  <a:gs pos="0">
                    <a:srgbClr val="B430FF"/>
                  </a:gs>
                  <a:gs pos="100000">
                    <a:srgbClr val="056BBC"/>
                  </a:gs>
                </a:gsLst>
                <a:lin ang="2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7" name="Freeform 268">
                <a:extLst>
                  <a:ext uri="{FF2B5EF4-FFF2-40B4-BE49-F238E27FC236}">
                    <a16:creationId xmlns:a16="http://schemas.microsoft.com/office/drawing/2014/main" id="{FE2F85E5-0D86-474B-A703-2D72E9B11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645" y="5203274"/>
                <a:ext cx="140383" cy="169275"/>
              </a:xfrm>
              <a:custGeom>
                <a:avLst/>
                <a:gdLst>
                  <a:gd name="T0" fmla="*/ 55 w 104"/>
                  <a:gd name="T1" fmla="*/ 63 h 126"/>
                  <a:gd name="T2" fmla="*/ 55 w 104"/>
                  <a:gd name="T3" fmla="*/ 63 h 126"/>
                  <a:gd name="T4" fmla="*/ 8 w 104"/>
                  <a:gd name="T5" fmla="*/ 0 h 126"/>
                  <a:gd name="T6" fmla="*/ 0 w 104"/>
                  <a:gd name="T7" fmla="*/ 25 h 126"/>
                  <a:gd name="T8" fmla="*/ 20 w 104"/>
                  <a:gd name="T9" fmla="*/ 94 h 126"/>
                  <a:gd name="T10" fmla="*/ 77 w 104"/>
                  <a:gd name="T11" fmla="*/ 126 h 126"/>
                  <a:gd name="T12" fmla="*/ 104 w 104"/>
                  <a:gd name="T13" fmla="*/ 120 h 126"/>
                  <a:gd name="T14" fmla="*/ 55 w 104"/>
                  <a:gd name="T15" fmla="*/ 63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4" h="126">
                    <a:moveTo>
                      <a:pt x="55" y="63"/>
                    </a:moveTo>
                    <a:lnTo>
                      <a:pt x="55" y="63"/>
                    </a:lnTo>
                    <a:lnTo>
                      <a:pt x="8" y="0"/>
                    </a:lnTo>
                    <a:lnTo>
                      <a:pt x="0" y="25"/>
                    </a:lnTo>
                    <a:lnTo>
                      <a:pt x="20" y="94"/>
                    </a:lnTo>
                    <a:lnTo>
                      <a:pt x="77" y="126"/>
                    </a:lnTo>
                    <a:lnTo>
                      <a:pt x="104" y="120"/>
                    </a:lnTo>
                    <a:lnTo>
                      <a:pt x="55" y="63"/>
                    </a:lnTo>
                    <a:close/>
                  </a:path>
                </a:pathLst>
              </a:custGeom>
              <a:solidFill>
                <a:srgbClr val="4A49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8" name="Freeform 269">
                <a:extLst>
                  <a:ext uri="{FF2B5EF4-FFF2-40B4-BE49-F238E27FC236}">
                    <a16:creationId xmlns:a16="http://schemas.microsoft.com/office/drawing/2014/main" id="{D6BA14BA-59E7-4846-80D9-BE9DD6B4B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496" y="4227929"/>
                <a:ext cx="427898" cy="605897"/>
              </a:xfrm>
              <a:custGeom>
                <a:avLst/>
                <a:gdLst>
                  <a:gd name="T0" fmla="*/ 265 w 265"/>
                  <a:gd name="T1" fmla="*/ 60 h 377"/>
                  <a:gd name="T2" fmla="*/ 180 w 265"/>
                  <a:gd name="T3" fmla="*/ 257 h 377"/>
                  <a:gd name="T4" fmla="*/ 32 w 265"/>
                  <a:gd name="T5" fmla="*/ 377 h 377"/>
                  <a:gd name="T6" fmla="*/ 0 w 265"/>
                  <a:gd name="T7" fmla="*/ 336 h 377"/>
                  <a:gd name="T8" fmla="*/ 149 w 265"/>
                  <a:gd name="T9" fmla="*/ 214 h 377"/>
                  <a:gd name="T10" fmla="*/ 218 w 265"/>
                  <a:gd name="T11" fmla="*/ 0 h 377"/>
                  <a:gd name="T12" fmla="*/ 265 w 265"/>
                  <a:gd name="T13" fmla="*/ 60 h 3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5" h="377">
                    <a:moveTo>
                      <a:pt x="265" y="60"/>
                    </a:moveTo>
                    <a:cubicBezTo>
                      <a:pt x="265" y="60"/>
                      <a:pt x="256" y="184"/>
                      <a:pt x="180" y="257"/>
                    </a:cubicBezTo>
                    <a:cubicBezTo>
                      <a:pt x="105" y="329"/>
                      <a:pt x="32" y="377"/>
                      <a:pt x="32" y="377"/>
                    </a:cubicBezTo>
                    <a:cubicBezTo>
                      <a:pt x="0" y="336"/>
                      <a:pt x="0" y="336"/>
                      <a:pt x="0" y="336"/>
                    </a:cubicBezTo>
                    <a:cubicBezTo>
                      <a:pt x="149" y="214"/>
                      <a:pt x="149" y="214"/>
                      <a:pt x="149" y="214"/>
                    </a:cubicBezTo>
                    <a:cubicBezTo>
                      <a:pt x="149" y="214"/>
                      <a:pt x="227" y="96"/>
                      <a:pt x="218" y="0"/>
                    </a:cubicBezTo>
                    <a:lnTo>
                      <a:pt x="265" y="60"/>
                    </a:lnTo>
                    <a:close/>
                  </a:path>
                </a:pathLst>
              </a:custGeom>
              <a:solidFill>
                <a:srgbClr val="F7F7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  <p:sp>
            <p:nvSpPr>
              <p:cNvPr id="279" name="Freeform 270">
                <a:extLst>
                  <a:ext uri="{FF2B5EF4-FFF2-40B4-BE49-F238E27FC236}">
                    <a16:creationId xmlns:a16="http://schemas.microsoft.com/office/drawing/2014/main" id="{3DA44ED2-469C-4E55-8343-1EF561CBD0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998" y="4767996"/>
                <a:ext cx="473792" cy="405722"/>
              </a:xfrm>
              <a:custGeom>
                <a:avLst/>
                <a:gdLst>
                  <a:gd name="T0" fmla="*/ 262 w 294"/>
                  <a:gd name="T1" fmla="*/ 0 h 253"/>
                  <a:gd name="T2" fmla="*/ 9 w 294"/>
                  <a:gd name="T3" fmla="*/ 180 h 253"/>
                  <a:gd name="T4" fmla="*/ 15 w 294"/>
                  <a:gd name="T5" fmla="*/ 253 h 253"/>
                  <a:gd name="T6" fmla="*/ 294 w 294"/>
                  <a:gd name="T7" fmla="*/ 41 h 253"/>
                  <a:gd name="T8" fmla="*/ 262 w 294"/>
                  <a:gd name="T9" fmla="*/ 0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253">
                    <a:moveTo>
                      <a:pt x="262" y="0"/>
                    </a:moveTo>
                    <a:cubicBezTo>
                      <a:pt x="9" y="180"/>
                      <a:pt x="9" y="180"/>
                      <a:pt x="9" y="180"/>
                    </a:cubicBezTo>
                    <a:cubicBezTo>
                      <a:pt x="9" y="180"/>
                      <a:pt x="0" y="219"/>
                      <a:pt x="15" y="253"/>
                    </a:cubicBezTo>
                    <a:cubicBezTo>
                      <a:pt x="294" y="41"/>
                      <a:pt x="294" y="41"/>
                      <a:pt x="294" y="41"/>
                    </a:cubicBezTo>
                    <a:lnTo>
                      <a:pt x="262" y="0"/>
                    </a:lnTo>
                    <a:close/>
                  </a:path>
                </a:pathLst>
              </a:custGeom>
              <a:gradFill>
                <a:gsLst>
                  <a:gs pos="0">
                    <a:srgbClr val="B430FF"/>
                  </a:gs>
                  <a:gs pos="100000">
                    <a:srgbClr val="056BBC"/>
                  </a:gs>
                </a:gsLst>
                <a:lin ang="240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/>
              </a:p>
            </p:txBody>
          </p:sp>
        </p:grp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841B25AC-46A4-44CC-A605-168BFF158978}"/>
                </a:ext>
              </a:extLst>
            </p:cNvPr>
            <p:cNvSpPr/>
            <p:nvPr/>
          </p:nvSpPr>
          <p:spPr>
            <a:xfrm>
              <a:off x="1720319" y="4664075"/>
              <a:ext cx="385181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>
                  <a:solidFill>
                    <a:srgbClr val="000000"/>
                  </a:solidFill>
                  <a:latin typeface="Segoe WP" panose="020B0502040204020203" pitchFamily="34" charset="0"/>
                </a:rPr>
                <a:t>Toucher des commissions de 7% sur chaque vente d’un livré en publicité </a:t>
              </a:r>
              <a:endParaRPr lang="fr-FR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1560272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8"/>
                                      </p:to>
                                    </p:set>
                                    <p:animEffect filter="image" prLst="opacity: 0.08">
                                      <p:cBhvr rctx="IE">
                                        <p:cTn id="52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8"/>
                                      </p:to>
                                    </p:set>
                                    <p:animEffect filter="image" prLst="opacity: 0.08">
                                      <p:cBhvr rctx="IE">
                                        <p:cTn id="55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8"/>
                                      </p:to>
                                    </p:set>
                                    <p:animEffect filter="image" prLst="opacity: 0.08">
                                      <p:cBhvr rctx="IE">
                                        <p:cTn id="5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8"/>
                                      </p:to>
                                    </p:set>
                                    <p:animEffect filter="image" prLst="opacity: 0.08">
                                      <p:cBhvr rctx="IE">
                                        <p:cTn id="61" dur="indefinite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indefinite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8"/>
                                      </p:to>
                                    </p:set>
                                    <p:animEffect filter="image" prLst="opacity: 0.08">
                                      <p:cBhvr rctx="IE">
                                        <p:cTn id="64" dur="indefinite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08"/>
                                      </p:to>
                                    </p:set>
                                    <p:animEffect filter="image" prLst="opacity: 0.08">
                                      <p:cBhvr rctx="IE">
                                        <p:cTn id="67" dur="indefinite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98" grpId="1" animBg="1"/>
      <p:bldP spid="96" grpId="0" animBg="1"/>
      <p:bldP spid="96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575A627B-7E9A-4186-8A3D-7C288427B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pPr/>
              <a:t>16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79DABF18-B202-44A4-98C6-B97D08D8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0BFB65C-48D7-473D-83CE-EAC146A72205}"/>
              </a:ext>
            </a:extLst>
          </p:cNvPr>
          <p:cNvGrpSpPr/>
          <p:nvPr/>
        </p:nvGrpSpPr>
        <p:grpSpPr>
          <a:xfrm>
            <a:off x="-23858" y="1897647"/>
            <a:ext cx="8920208" cy="1082215"/>
            <a:chOff x="0" y="3169047"/>
            <a:chExt cx="7958746" cy="1082215"/>
          </a:xfrm>
        </p:grpSpPr>
        <p:sp>
          <p:nvSpPr>
            <p:cNvPr id="9" name="Freeform 63">
              <a:extLst>
                <a:ext uri="{FF2B5EF4-FFF2-40B4-BE49-F238E27FC236}">
                  <a16:creationId xmlns:a16="http://schemas.microsoft.com/office/drawing/2014/main" id="{6D815022-8264-4C39-89A0-D6165AC70954}"/>
                </a:ext>
              </a:extLst>
            </p:cNvPr>
            <p:cNvSpPr/>
            <p:nvPr/>
          </p:nvSpPr>
          <p:spPr>
            <a:xfrm>
              <a:off x="0" y="3169047"/>
              <a:ext cx="7958746" cy="1082215"/>
            </a:xfrm>
            <a:custGeom>
              <a:avLst/>
              <a:gdLst>
                <a:gd name="connsiteX0" fmla="*/ 0 w 6661808"/>
                <a:gd name="connsiteY0" fmla="*/ 0 h 1082215"/>
                <a:gd name="connsiteX1" fmla="*/ 5666726 w 6661808"/>
                <a:gd name="connsiteY1" fmla="*/ 0 h 1082215"/>
                <a:gd name="connsiteX2" fmla="*/ 5666726 w 6661808"/>
                <a:gd name="connsiteY2" fmla="*/ 3871 h 1082215"/>
                <a:gd name="connsiteX3" fmla="*/ 6164267 w 6661808"/>
                <a:gd name="connsiteY3" fmla="*/ 3871 h 1082215"/>
                <a:gd name="connsiteX4" fmla="*/ 6661808 w 6661808"/>
                <a:gd name="connsiteY4" fmla="*/ 543043 h 1082215"/>
                <a:gd name="connsiteX5" fmla="*/ 6164267 w 6661808"/>
                <a:gd name="connsiteY5" fmla="*/ 1082215 h 1082215"/>
                <a:gd name="connsiteX6" fmla="*/ 5666726 w 6661808"/>
                <a:gd name="connsiteY6" fmla="*/ 1082214 h 1082215"/>
                <a:gd name="connsiteX7" fmla="*/ 5666726 w 6661808"/>
                <a:gd name="connsiteY7" fmla="*/ 1078343 h 1082215"/>
                <a:gd name="connsiteX8" fmla="*/ 0 w 6661808"/>
                <a:gd name="connsiteY8" fmla="*/ 1078343 h 108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1808" h="1082215">
                  <a:moveTo>
                    <a:pt x="0" y="0"/>
                  </a:moveTo>
                  <a:lnTo>
                    <a:pt x="5666726" y="0"/>
                  </a:lnTo>
                  <a:lnTo>
                    <a:pt x="5666726" y="3871"/>
                  </a:lnTo>
                  <a:lnTo>
                    <a:pt x="6164267" y="3871"/>
                  </a:lnTo>
                  <a:cubicBezTo>
                    <a:pt x="6439051" y="3871"/>
                    <a:pt x="6661808" y="245267"/>
                    <a:pt x="6661808" y="543043"/>
                  </a:cubicBezTo>
                  <a:cubicBezTo>
                    <a:pt x="6661808" y="840819"/>
                    <a:pt x="6439051" y="1082215"/>
                    <a:pt x="6164267" y="1082215"/>
                  </a:cubicBezTo>
                  <a:lnTo>
                    <a:pt x="5666726" y="1082214"/>
                  </a:lnTo>
                  <a:lnTo>
                    <a:pt x="5666726" y="1078343"/>
                  </a:lnTo>
                  <a:lnTo>
                    <a:pt x="0" y="1078343"/>
                  </a:lnTo>
                  <a:close/>
                </a:path>
              </a:pathLst>
            </a:cu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27">
              <a:extLst>
                <a:ext uri="{FF2B5EF4-FFF2-40B4-BE49-F238E27FC236}">
                  <a16:creationId xmlns:a16="http://schemas.microsoft.com/office/drawing/2014/main" id="{4BDDA8DF-C33C-4B1C-A03D-FED820E7F55A}"/>
                </a:ext>
              </a:extLst>
            </p:cNvPr>
            <p:cNvSpPr/>
            <p:nvPr/>
          </p:nvSpPr>
          <p:spPr>
            <a:xfrm>
              <a:off x="7095242" y="3296738"/>
              <a:ext cx="764345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43027DB-4639-462F-88B2-B6390A7CC5EE}"/>
                </a:ext>
              </a:extLst>
            </p:cNvPr>
            <p:cNvSpPr/>
            <p:nvPr/>
          </p:nvSpPr>
          <p:spPr>
            <a:xfrm>
              <a:off x="77510" y="3282717"/>
              <a:ext cx="694022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Nous avons compris l’approche REST, et appris à écrire des servlets purs </a:t>
              </a:r>
            </a:p>
          </p:txBody>
        </p:sp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4D2CBFDB-9269-413A-BE15-DA2B0EC70639}"/>
              </a:ext>
            </a:extLst>
          </p:cNvPr>
          <p:cNvGrpSpPr/>
          <p:nvPr/>
        </p:nvGrpSpPr>
        <p:grpSpPr>
          <a:xfrm>
            <a:off x="-30216" y="3122124"/>
            <a:ext cx="7958746" cy="950651"/>
            <a:chOff x="0" y="3169047"/>
            <a:chExt cx="7958746" cy="950651"/>
          </a:xfrm>
        </p:grpSpPr>
        <p:sp>
          <p:nvSpPr>
            <p:cNvPr id="17" name="Freeform 63">
              <a:extLst>
                <a:ext uri="{FF2B5EF4-FFF2-40B4-BE49-F238E27FC236}">
                  <a16:creationId xmlns:a16="http://schemas.microsoft.com/office/drawing/2014/main" id="{2BFD5EEE-FDC8-4E14-9345-19B032A2F3FD}"/>
                </a:ext>
              </a:extLst>
            </p:cNvPr>
            <p:cNvSpPr/>
            <p:nvPr/>
          </p:nvSpPr>
          <p:spPr>
            <a:xfrm>
              <a:off x="0" y="3169047"/>
              <a:ext cx="7958746" cy="950651"/>
            </a:xfrm>
            <a:custGeom>
              <a:avLst/>
              <a:gdLst>
                <a:gd name="connsiteX0" fmla="*/ 0 w 6661808"/>
                <a:gd name="connsiteY0" fmla="*/ 0 h 1082215"/>
                <a:gd name="connsiteX1" fmla="*/ 5666726 w 6661808"/>
                <a:gd name="connsiteY1" fmla="*/ 0 h 1082215"/>
                <a:gd name="connsiteX2" fmla="*/ 5666726 w 6661808"/>
                <a:gd name="connsiteY2" fmla="*/ 3871 h 1082215"/>
                <a:gd name="connsiteX3" fmla="*/ 6164267 w 6661808"/>
                <a:gd name="connsiteY3" fmla="*/ 3871 h 1082215"/>
                <a:gd name="connsiteX4" fmla="*/ 6661808 w 6661808"/>
                <a:gd name="connsiteY4" fmla="*/ 543043 h 1082215"/>
                <a:gd name="connsiteX5" fmla="*/ 6164267 w 6661808"/>
                <a:gd name="connsiteY5" fmla="*/ 1082215 h 1082215"/>
                <a:gd name="connsiteX6" fmla="*/ 5666726 w 6661808"/>
                <a:gd name="connsiteY6" fmla="*/ 1082214 h 1082215"/>
                <a:gd name="connsiteX7" fmla="*/ 5666726 w 6661808"/>
                <a:gd name="connsiteY7" fmla="*/ 1078343 h 1082215"/>
                <a:gd name="connsiteX8" fmla="*/ 0 w 6661808"/>
                <a:gd name="connsiteY8" fmla="*/ 1078343 h 108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1808" h="1082215">
                  <a:moveTo>
                    <a:pt x="0" y="0"/>
                  </a:moveTo>
                  <a:lnTo>
                    <a:pt x="5666726" y="0"/>
                  </a:lnTo>
                  <a:lnTo>
                    <a:pt x="5666726" y="3871"/>
                  </a:lnTo>
                  <a:lnTo>
                    <a:pt x="6164267" y="3871"/>
                  </a:lnTo>
                  <a:cubicBezTo>
                    <a:pt x="6439051" y="3871"/>
                    <a:pt x="6661808" y="245267"/>
                    <a:pt x="6661808" y="543043"/>
                  </a:cubicBezTo>
                  <a:cubicBezTo>
                    <a:pt x="6661808" y="840819"/>
                    <a:pt x="6439051" y="1082215"/>
                    <a:pt x="6164267" y="1082215"/>
                  </a:cubicBezTo>
                  <a:lnTo>
                    <a:pt x="5666726" y="1082214"/>
                  </a:lnTo>
                  <a:lnTo>
                    <a:pt x="5666726" y="1078343"/>
                  </a:lnTo>
                  <a:lnTo>
                    <a:pt x="0" y="1078343"/>
                  </a:lnTo>
                  <a:close/>
                </a:path>
              </a:pathLst>
            </a:cu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27">
              <a:extLst>
                <a:ext uri="{FF2B5EF4-FFF2-40B4-BE49-F238E27FC236}">
                  <a16:creationId xmlns:a16="http://schemas.microsoft.com/office/drawing/2014/main" id="{3EEAFE56-D8C9-4713-964E-597BE8544F22}"/>
                </a:ext>
              </a:extLst>
            </p:cNvPr>
            <p:cNvSpPr/>
            <p:nvPr/>
          </p:nvSpPr>
          <p:spPr>
            <a:xfrm>
              <a:off x="7067737" y="3282911"/>
              <a:ext cx="760740" cy="70464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9FD2877-E841-442C-B7D2-F545B237E0AE}"/>
                </a:ext>
              </a:extLst>
            </p:cNvPr>
            <p:cNvSpPr/>
            <p:nvPr/>
          </p:nvSpPr>
          <p:spPr>
            <a:xfrm>
              <a:off x="93232" y="3227447"/>
              <a:ext cx="67760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Nous avons acquis des connaissances dans le monde des applications web en JEE</a:t>
              </a:r>
            </a:p>
          </p:txBody>
        </p:sp>
      </p:grpSp>
      <p:sp>
        <p:nvSpPr>
          <p:cNvPr id="21" name="Freeform 103">
            <a:extLst>
              <a:ext uri="{FF2B5EF4-FFF2-40B4-BE49-F238E27FC236}">
                <a16:creationId xmlns:a16="http://schemas.microsoft.com/office/drawing/2014/main" id="{9E48947F-68BF-4A0C-9B59-E9481BF08D0F}"/>
              </a:ext>
            </a:extLst>
          </p:cNvPr>
          <p:cNvSpPr>
            <a:spLocks/>
          </p:cNvSpPr>
          <p:nvPr/>
        </p:nvSpPr>
        <p:spPr bwMode="auto">
          <a:xfrm>
            <a:off x="8172220" y="2253284"/>
            <a:ext cx="369302" cy="367067"/>
          </a:xfrm>
          <a:custGeom>
            <a:avLst/>
            <a:gdLst>
              <a:gd name="connsiteX0" fmla="*/ 2876372 w 4722813"/>
              <a:gd name="connsiteY0" fmla="*/ 4284662 h 4694238"/>
              <a:gd name="connsiteX1" fmla="*/ 2913562 w 4722813"/>
              <a:gd name="connsiteY1" fmla="*/ 4286250 h 4694238"/>
              <a:gd name="connsiteX2" fmla="*/ 2949170 w 4722813"/>
              <a:gd name="connsiteY2" fmla="*/ 4295775 h 4694238"/>
              <a:gd name="connsiteX3" fmla="*/ 2981612 w 4722813"/>
              <a:gd name="connsiteY3" fmla="*/ 4311650 h 4694238"/>
              <a:gd name="connsiteX4" fmla="*/ 3010098 w 4722813"/>
              <a:gd name="connsiteY4" fmla="*/ 4333081 h 4694238"/>
              <a:gd name="connsiteX5" fmla="*/ 3036210 w 4722813"/>
              <a:gd name="connsiteY5" fmla="*/ 4360862 h 4694238"/>
              <a:gd name="connsiteX6" fmla="*/ 3054410 w 4722813"/>
              <a:gd name="connsiteY6" fmla="*/ 4392612 h 4694238"/>
              <a:gd name="connsiteX7" fmla="*/ 3067861 w 4722813"/>
              <a:gd name="connsiteY7" fmla="*/ 4428331 h 4694238"/>
              <a:gd name="connsiteX8" fmla="*/ 3073400 w 4722813"/>
              <a:gd name="connsiteY8" fmla="*/ 4467225 h 4694238"/>
              <a:gd name="connsiteX9" fmla="*/ 3071818 w 4722813"/>
              <a:gd name="connsiteY9" fmla="*/ 4504531 h 4694238"/>
              <a:gd name="connsiteX10" fmla="*/ 3062322 w 4722813"/>
              <a:gd name="connsiteY10" fmla="*/ 4538662 h 4694238"/>
              <a:gd name="connsiteX11" fmla="*/ 3046497 w 4722813"/>
              <a:gd name="connsiteY11" fmla="*/ 4572000 h 4694238"/>
              <a:gd name="connsiteX12" fmla="*/ 3025132 w 4722813"/>
              <a:gd name="connsiteY12" fmla="*/ 4602162 h 4694238"/>
              <a:gd name="connsiteX13" fmla="*/ 2997438 w 4722813"/>
              <a:gd name="connsiteY13" fmla="*/ 4626769 h 4694238"/>
              <a:gd name="connsiteX14" fmla="*/ 2965787 w 4722813"/>
              <a:gd name="connsiteY14" fmla="*/ 4645025 h 4694238"/>
              <a:gd name="connsiteX15" fmla="*/ 2930179 w 4722813"/>
              <a:gd name="connsiteY15" fmla="*/ 4657725 h 4694238"/>
              <a:gd name="connsiteX16" fmla="*/ 2860547 w 4722813"/>
              <a:gd name="connsiteY16" fmla="*/ 4675187 h 4694238"/>
              <a:gd name="connsiteX17" fmla="*/ 2790123 w 4722813"/>
              <a:gd name="connsiteY17" fmla="*/ 4689475 h 4694238"/>
              <a:gd name="connsiteX18" fmla="*/ 2751350 w 4722813"/>
              <a:gd name="connsiteY18" fmla="*/ 4692650 h 4694238"/>
              <a:gd name="connsiteX19" fmla="*/ 2713369 w 4722813"/>
              <a:gd name="connsiteY19" fmla="*/ 4687888 h 4694238"/>
              <a:gd name="connsiteX20" fmla="*/ 2678553 w 4722813"/>
              <a:gd name="connsiteY20" fmla="*/ 4676775 h 4694238"/>
              <a:gd name="connsiteX21" fmla="*/ 2646111 w 4722813"/>
              <a:gd name="connsiteY21" fmla="*/ 4657725 h 4694238"/>
              <a:gd name="connsiteX22" fmla="*/ 2618416 w 4722813"/>
              <a:gd name="connsiteY22" fmla="*/ 4635500 h 4694238"/>
              <a:gd name="connsiteX23" fmla="*/ 2597051 w 4722813"/>
              <a:gd name="connsiteY23" fmla="*/ 4606131 h 4694238"/>
              <a:gd name="connsiteX24" fmla="*/ 2579643 w 4722813"/>
              <a:gd name="connsiteY24" fmla="*/ 4573587 h 4694238"/>
              <a:gd name="connsiteX25" fmla="*/ 2570148 w 4722813"/>
              <a:gd name="connsiteY25" fmla="*/ 4537075 h 4694238"/>
              <a:gd name="connsiteX26" fmla="*/ 2565400 w 4722813"/>
              <a:gd name="connsiteY26" fmla="*/ 4498975 h 4694238"/>
              <a:gd name="connsiteX27" fmla="*/ 2570148 w 4722813"/>
              <a:gd name="connsiteY27" fmla="*/ 4461668 h 4694238"/>
              <a:gd name="connsiteX28" fmla="*/ 2581226 w 4722813"/>
              <a:gd name="connsiteY28" fmla="*/ 4426743 h 4694238"/>
              <a:gd name="connsiteX29" fmla="*/ 2600216 w 4722813"/>
              <a:gd name="connsiteY29" fmla="*/ 4394993 h 4694238"/>
              <a:gd name="connsiteX30" fmla="*/ 2623163 w 4722813"/>
              <a:gd name="connsiteY30" fmla="*/ 4366418 h 4694238"/>
              <a:gd name="connsiteX31" fmla="*/ 2651649 w 4722813"/>
              <a:gd name="connsiteY31" fmla="*/ 4343400 h 4694238"/>
              <a:gd name="connsiteX32" fmla="*/ 2684092 w 4722813"/>
              <a:gd name="connsiteY32" fmla="*/ 4325937 h 4694238"/>
              <a:gd name="connsiteX33" fmla="*/ 2721282 w 4722813"/>
              <a:gd name="connsiteY33" fmla="*/ 4314825 h 4694238"/>
              <a:gd name="connsiteX34" fmla="*/ 2839182 w 4722813"/>
              <a:gd name="connsiteY34" fmla="*/ 4290218 h 4694238"/>
              <a:gd name="connsiteX35" fmla="*/ 3550444 w 4722813"/>
              <a:gd name="connsiteY35" fmla="*/ 3987800 h 4694238"/>
              <a:gd name="connsiteX36" fmla="*/ 3582194 w 4722813"/>
              <a:gd name="connsiteY36" fmla="*/ 3989385 h 4694238"/>
              <a:gd name="connsiteX37" fmla="*/ 3613944 w 4722813"/>
              <a:gd name="connsiteY37" fmla="*/ 3994931 h 4694238"/>
              <a:gd name="connsiteX38" fmla="*/ 3643313 w 4722813"/>
              <a:gd name="connsiteY38" fmla="*/ 4006816 h 4694238"/>
              <a:gd name="connsiteX39" fmla="*/ 3672681 w 4722813"/>
              <a:gd name="connsiteY39" fmla="*/ 4024248 h 4694238"/>
              <a:gd name="connsiteX40" fmla="*/ 3696494 w 4722813"/>
              <a:gd name="connsiteY40" fmla="*/ 4045642 h 4694238"/>
              <a:gd name="connsiteX41" fmla="*/ 3717925 w 4722813"/>
              <a:gd name="connsiteY41" fmla="*/ 4072582 h 4694238"/>
              <a:gd name="connsiteX42" fmla="*/ 3735388 w 4722813"/>
              <a:gd name="connsiteY42" fmla="*/ 4102691 h 4694238"/>
              <a:gd name="connsiteX43" fmla="*/ 3745706 w 4722813"/>
              <a:gd name="connsiteY43" fmla="*/ 4134385 h 4694238"/>
              <a:gd name="connsiteX44" fmla="*/ 3749675 w 4722813"/>
              <a:gd name="connsiteY44" fmla="*/ 4166871 h 4694238"/>
              <a:gd name="connsiteX45" fmla="*/ 3748088 w 4722813"/>
              <a:gd name="connsiteY45" fmla="*/ 4198565 h 4694238"/>
              <a:gd name="connsiteX46" fmla="*/ 3742531 w 4722813"/>
              <a:gd name="connsiteY46" fmla="*/ 4231844 h 4694238"/>
              <a:gd name="connsiteX47" fmla="*/ 3731419 w 4722813"/>
              <a:gd name="connsiteY47" fmla="*/ 4261953 h 4694238"/>
              <a:gd name="connsiteX48" fmla="*/ 3713956 w 4722813"/>
              <a:gd name="connsiteY48" fmla="*/ 4288893 h 4694238"/>
              <a:gd name="connsiteX49" fmla="*/ 3692525 w 4722813"/>
              <a:gd name="connsiteY49" fmla="*/ 4315041 h 4694238"/>
              <a:gd name="connsiteX50" fmla="*/ 3665538 w 4722813"/>
              <a:gd name="connsiteY50" fmla="*/ 4336434 h 4694238"/>
              <a:gd name="connsiteX51" fmla="*/ 3605213 w 4722813"/>
              <a:gd name="connsiteY51" fmla="*/ 4375260 h 4694238"/>
              <a:gd name="connsiteX52" fmla="*/ 3543300 w 4722813"/>
              <a:gd name="connsiteY52" fmla="*/ 4410915 h 4694238"/>
              <a:gd name="connsiteX53" fmla="*/ 3509169 w 4722813"/>
              <a:gd name="connsiteY53" fmla="*/ 4426762 h 4694238"/>
              <a:gd name="connsiteX54" fmla="*/ 3472656 w 4722813"/>
              <a:gd name="connsiteY54" fmla="*/ 4435478 h 4694238"/>
              <a:gd name="connsiteX55" fmla="*/ 3436938 w 4722813"/>
              <a:gd name="connsiteY55" fmla="*/ 4437063 h 4694238"/>
              <a:gd name="connsiteX56" fmla="*/ 3402806 w 4722813"/>
              <a:gd name="connsiteY56" fmla="*/ 4431517 h 4694238"/>
              <a:gd name="connsiteX57" fmla="*/ 3369469 w 4722813"/>
              <a:gd name="connsiteY57" fmla="*/ 4419631 h 4694238"/>
              <a:gd name="connsiteX58" fmla="*/ 3338513 w 4722813"/>
              <a:gd name="connsiteY58" fmla="*/ 4402200 h 4694238"/>
              <a:gd name="connsiteX59" fmla="*/ 3317875 w 4722813"/>
              <a:gd name="connsiteY59" fmla="*/ 4385560 h 4694238"/>
              <a:gd name="connsiteX60" fmla="*/ 3299619 w 4722813"/>
              <a:gd name="connsiteY60" fmla="*/ 4364959 h 4694238"/>
              <a:gd name="connsiteX61" fmla="*/ 3283744 w 4722813"/>
              <a:gd name="connsiteY61" fmla="*/ 4341981 h 4694238"/>
              <a:gd name="connsiteX62" fmla="*/ 3269456 w 4722813"/>
              <a:gd name="connsiteY62" fmla="*/ 4310287 h 4694238"/>
              <a:gd name="connsiteX63" fmla="*/ 3260725 w 4722813"/>
              <a:gd name="connsiteY63" fmla="*/ 4279385 h 4694238"/>
              <a:gd name="connsiteX64" fmla="*/ 3257550 w 4722813"/>
              <a:gd name="connsiteY64" fmla="*/ 4246106 h 4694238"/>
              <a:gd name="connsiteX65" fmla="*/ 3260725 w 4722813"/>
              <a:gd name="connsiteY65" fmla="*/ 4212828 h 4694238"/>
              <a:gd name="connsiteX66" fmla="*/ 3269456 w 4722813"/>
              <a:gd name="connsiteY66" fmla="*/ 4182718 h 4694238"/>
              <a:gd name="connsiteX67" fmla="*/ 3282156 w 4722813"/>
              <a:gd name="connsiteY67" fmla="*/ 4152609 h 4694238"/>
              <a:gd name="connsiteX68" fmla="*/ 3301206 w 4722813"/>
              <a:gd name="connsiteY68" fmla="*/ 4125669 h 4694238"/>
              <a:gd name="connsiteX69" fmla="*/ 3325019 w 4722813"/>
              <a:gd name="connsiteY69" fmla="*/ 4102691 h 4694238"/>
              <a:gd name="connsiteX70" fmla="*/ 3352800 w 4722813"/>
              <a:gd name="connsiteY70" fmla="*/ 4082882 h 4694238"/>
              <a:gd name="connsiteX71" fmla="*/ 3455988 w 4722813"/>
              <a:gd name="connsiteY71" fmla="*/ 4019494 h 4694238"/>
              <a:gd name="connsiteX72" fmla="*/ 3486150 w 4722813"/>
              <a:gd name="connsiteY72" fmla="*/ 4002062 h 4694238"/>
              <a:gd name="connsiteX73" fmla="*/ 3517106 w 4722813"/>
              <a:gd name="connsiteY73" fmla="*/ 3992554 h 4694238"/>
              <a:gd name="connsiteX74" fmla="*/ 4087019 w 4722813"/>
              <a:gd name="connsiteY74" fmla="*/ 3479800 h 4694238"/>
              <a:gd name="connsiteX75" fmla="*/ 4119563 w 4722813"/>
              <a:gd name="connsiteY75" fmla="*/ 3481388 h 4694238"/>
              <a:gd name="connsiteX76" fmla="*/ 4151313 w 4722813"/>
              <a:gd name="connsiteY76" fmla="*/ 3486944 h 4694238"/>
              <a:gd name="connsiteX77" fmla="*/ 4183063 w 4722813"/>
              <a:gd name="connsiteY77" fmla="*/ 3500438 h 4694238"/>
              <a:gd name="connsiteX78" fmla="*/ 4211638 w 4722813"/>
              <a:gd name="connsiteY78" fmla="*/ 3517106 h 4694238"/>
              <a:gd name="connsiteX79" fmla="*/ 4237832 w 4722813"/>
              <a:gd name="connsiteY79" fmla="*/ 3540125 h 4694238"/>
              <a:gd name="connsiteX80" fmla="*/ 4257675 w 4722813"/>
              <a:gd name="connsiteY80" fmla="*/ 3567906 h 4694238"/>
              <a:gd name="connsiteX81" fmla="*/ 4273550 w 4722813"/>
              <a:gd name="connsiteY81" fmla="*/ 3596481 h 4694238"/>
              <a:gd name="connsiteX82" fmla="*/ 4283869 w 4722813"/>
              <a:gd name="connsiteY82" fmla="*/ 3628231 h 4694238"/>
              <a:gd name="connsiteX83" fmla="*/ 4287838 w 4722813"/>
              <a:gd name="connsiteY83" fmla="*/ 3659981 h 4694238"/>
              <a:gd name="connsiteX84" fmla="*/ 4286250 w 4722813"/>
              <a:gd name="connsiteY84" fmla="*/ 3690938 h 4694238"/>
              <a:gd name="connsiteX85" fmla="*/ 4280694 w 4722813"/>
              <a:gd name="connsiteY85" fmla="*/ 3724275 h 4694238"/>
              <a:gd name="connsiteX86" fmla="*/ 4267994 w 4722813"/>
              <a:gd name="connsiteY86" fmla="*/ 3754438 h 4694238"/>
              <a:gd name="connsiteX87" fmla="*/ 4250532 w 4722813"/>
              <a:gd name="connsiteY87" fmla="*/ 3784600 h 4694238"/>
              <a:gd name="connsiteX88" fmla="*/ 4206082 w 4722813"/>
              <a:gd name="connsiteY88" fmla="*/ 3841750 h 4694238"/>
              <a:gd name="connsiteX89" fmla="*/ 4160044 w 4722813"/>
              <a:gd name="connsiteY89" fmla="*/ 3896519 h 4694238"/>
              <a:gd name="connsiteX90" fmla="*/ 4134644 w 4722813"/>
              <a:gd name="connsiteY90" fmla="*/ 3922713 h 4694238"/>
              <a:gd name="connsiteX91" fmla="*/ 4104482 w 4722813"/>
              <a:gd name="connsiteY91" fmla="*/ 3940969 h 4694238"/>
              <a:gd name="connsiteX92" fmla="*/ 4072732 w 4722813"/>
              <a:gd name="connsiteY92" fmla="*/ 3955257 h 4694238"/>
              <a:gd name="connsiteX93" fmla="*/ 4037806 w 4722813"/>
              <a:gd name="connsiteY93" fmla="*/ 3962400 h 4694238"/>
              <a:gd name="connsiteX94" fmla="*/ 4003675 w 4722813"/>
              <a:gd name="connsiteY94" fmla="*/ 3963988 h 4694238"/>
              <a:gd name="connsiteX95" fmla="*/ 3971132 w 4722813"/>
              <a:gd name="connsiteY95" fmla="*/ 3958432 h 4694238"/>
              <a:gd name="connsiteX96" fmla="*/ 3936207 w 4722813"/>
              <a:gd name="connsiteY96" fmla="*/ 3947319 h 4694238"/>
              <a:gd name="connsiteX97" fmla="*/ 3906044 w 4722813"/>
              <a:gd name="connsiteY97" fmla="*/ 3929857 h 4694238"/>
              <a:gd name="connsiteX98" fmla="*/ 3891757 w 4722813"/>
              <a:gd name="connsiteY98" fmla="*/ 3917950 h 4694238"/>
              <a:gd name="connsiteX99" fmla="*/ 3866357 w 4722813"/>
              <a:gd name="connsiteY99" fmla="*/ 3890963 h 4694238"/>
              <a:gd name="connsiteX100" fmla="*/ 3845719 w 4722813"/>
              <a:gd name="connsiteY100" fmla="*/ 3859213 h 4694238"/>
              <a:gd name="connsiteX101" fmla="*/ 3831432 w 4722813"/>
              <a:gd name="connsiteY101" fmla="*/ 3825082 h 4694238"/>
              <a:gd name="connsiteX102" fmla="*/ 3825875 w 4722813"/>
              <a:gd name="connsiteY102" fmla="*/ 3788569 h 4694238"/>
              <a:gd name="connsiteX103" fmla="*/ 3825875 w 4722813"/>
              <a:gd name="connsiteY103" fmla="*/ 3752850 h 4694238"/>
              <a:gd name="connsiteX104" fmla="*/ 3834607 w 4722813"/>
              <a:gd name="connsiteY104" fmla="*/ 3717132 h 4694238"/>
              <a:gd name="connsiteX105" fmla="*/ 3848894 w 4722813"/>
              <a:gd name="connsiteY105" fmla="*/ 3683000 h 4694238"/>
              <a:gd name="connsiteX106" fmla="*/ 3870325 w 4722813"/>
              <a:gd name="connsiteY106" fmla="*/ 3651250 h 4694238"/>
              <a:gd name="connsiteX107" fmla="*/ 3946525 w 4722813"/>
              <a:gd name="connsiteY107" fmla="*/ 3556000 h 4694238"/>
              <a:gd name="connsiteX108" fmla="*/ 3969544 w 4722813"/>
              <a:gd name="connsiteY108" fmla="*/ 3530600 h 4694238"/>
              <a:gd name="connsiteX109" fmla="*/ 3994944 w 4722813"/>
              <a:gd name="connsiteY109" fmla="*/ 3509963 h 4694238"/>
              <a:gd name="connsiteX110" fmla="*/ 4023519 w 4722813"/>
              <a:gd name="connsiteY110" fmla="*/ 3494088 h 4694238"/>
              <a:gd name="connsiteX111" fmla="*/ 4055269 w 4722813"/>
              <a:gd name="connsiteY111" fmla="*/ 3484563 h 4694238"/>
              <a:gd name="connsiteX112" fmla="*/ 4415228 w 4722813"/>
              <a:gd name="connsiteY112" fmla="*/ 2822575 h 4694238"/>
              <a:gd name="connsiteX113" fmla="*/ 4452464 w 4722813"/>
              <a:gd name="connsiteY113" fmla="*/ 2824158 h 4694238"/>
              <a:gd name="connsiteX114" fmla="*/ 4491285 w 4722813"/>
              <a:gd name="connsiteY114" fmla="*/ 2831279 h 4694238"/>
              <a:gd name="connsiteX115" fmla="*/ 4525352 w 4722813"/>
              <a:gd name="connsiteY115" fmla="*/ 2847104 h 4694238"/>
              <a:gd name="connsiteX116" fmla="*/ 4557042 w 4722813"/>
              <a:gd name="connsiteY116" fmla="*/ 2867677 h 4694238"/>
              <a:gd name="connsiteX117" fmla="*/ 4582395 w 4722813"/>
              <a:gd name="connsiteY117" fmla="*/ 2894580 h 4694238"/>
              <a:gd name="connsiteX118" fmla="*/ 4601409 w 4722813"/>
              <a:gd name="connsiteY118" fmla="*/ 2924648 h 4694238"/>
              <a:gd name="connsiteX119" fmla="*/ 4615670 w 4722813"/>
              <a:gd name="connsiteY119" fmla="*/ 2957881 h 4694238"/>
              <a:gd name="connsiteX120" fmla="*/ 4622800 w 4722813"/>
              <a:gd name="connsiteY120" fmla="*/ 2995070 h 4694238"/>
              <a:gd name="connsiteX121" fmla="*/ 4622800 w 4722813"/>
              <a:gd name="connsiteY121" fmla="*/ 3032260 h 4694238"/>
              <a:gd name="connsiteX122" fmla="*/ 4614085 w 4722813"/>
              <a:gd name="connsiteY122" fmla="*/ 3069449 h 4694238"/>
              <a:gd name="connsiteX123" fmla="*/ 4592694 w 4722813"/>
              <a:gd name="connsiteY123" fmla="*/ 3136706 h 4694238"/>
              <a:gd name="connsiteX124" fmla="*/ 4566549 w 4722813"/>
              <a:gd name="connsiteY124" fmla="*/ 3205546 h 4694238"/>
              <a:gd name="connsiteX125" fmla="*/ 4549912 w 4722813"/>
              <a:gd name="connsiteY125" fmla="*/ 3239570 h 4694238"/>
              <a:gd name="connsiteX126" fmla="*/ 4526936 w 4722813"/>
              <a:gd name="connsiteY126" fmla="*/ 3268056 h 4694238"/>
              <a:gd name="connsiteX127" fmla="*/ 4499207 w 4722813"/>
              <a:gd name="connsiteY127" fmla="*/ 3292585 h 4694238"/>
              <a:gd name="connsiteX128" fmla="*/ 4468309 w 4722813"/>
              <a:gd name="connsiteY128" fmla="*/ 3309992 h 4694238"/>
              <a:gd name="connsiteX129" fmla="*/ 4433450 w 4722813"/>
              <a:gd name="connsiteY129" fmla="*/ 3321070 h 4694238"/>
              <a:gd name="connsiteX130" fmla="*/ 4397798 w 4722813"/>
              <a:gd name="connsiteY130" fmla="*/ 3327400 h 4694238"/>
              <a:gd name="connsiteX131" fmla="*/ 4360562 w 4722813"/>
              <a:gd name="connsiteY131" fmla="*/ 3324235 h 4694238"/>
              <a:gd name="connsiteX132" fmla="*/ 4323325 w 4722813"/>
              <a:gd name="connsiteY132" fmla="*/ 3313949 h 4694238"/>
              <a:gd name="connsiteX133" fmla="*/ 4300350 w 4722813"/>
              <a:gd name="connsiteY133" fmla="*/ 3304453 h 4694238"/>
              <a:gd name="connsiteX134" fmla="*/ 4280543 w 4722813"/>
              <a:gd name="connsiteY134" fmla="*/ 3292585 h 4694238"/>
              <a:gd name="connsiteX135" fmla="*/ 4253606 w 4722813"/>
              <a:gd name="connsiteY135" fmla="*/ 3268056 h 4694238"/>
              <a:gd name="connsiteX136" fmla="*/ 4231423 w 4722813"/>
              <a:gd name="connsiteY136" fmla="*/ 3241153 h 4694238"/>
              <a:gd name="connsiteX137" fmla="*/ 4216370 w 4722813"/>
              <a:gd name="connsiteY137" fmla="*/ 3209502 h 4694238"/>
              <a:gd name="connsiteX138" fmla="*/ 4204486 w 4722813"/>
              <a:gd name="connsiteY138" fmla="*/ 3176269 h 4694238"/>
              <a:gd name="connsiteX139" fmla="*/ 4200525 w 4722813"/>
              <a:gd name="connsiteY139" fmla="*/ 3140662 h 4694238"/>
              <a:gd name="connsiteX140" fmla="*/ 4202902 w 4722813"/>
              <a:gd name="connsiteY140" fmla="*/ 3105056 h 4694238"/>
              <a:gd name="connsiteX141" fmla="*/ 4213201 w 4722813"/>
              <a:gd name="connsiteY141" fmla="*/ 3069449 h 4694238"/>
              <a:gd name="connsiteX142" fmla="*/ 4253606 w 4722813"/>
              <a:gd name="connsiteY142" fmla="*/ 2956298 h 4694238"/>
              <a:gd name="connsiteX143" fmla="*/ 4267867 w 4722813"/>
              <a:gd name="connsiteY143" fmla="*/ 2920692 h 4694238"/>
              <a:gd name="connsiteX144" fmla="*/ 4289258 w 4722813"/>
              <a:gd name="connsiteY144" fmla="*/ 2890624 h 4694238"/>
              <a:gd name="connsiteX145" fmla="*/ 4314611 w 4722813"/>
              <a:gd name="connsiteY145" fmla="*/ 2864512 h 4694238"/>
              <a:gd name="connsiteX146" fmla="*/ 4346301 w 4722813"/>
              <a:gd name="connsiteY146" fmla="*/ 2844731 h 4694238"/>
              <a:gd name="connsiteX147" fmla="*/ 4379576 w 4722813"/>
              <a:gd name="connsiteY147" fmla="*/ 2829697 h 4694238"/>
              <a:gd name="connsiteX148" fmla="*/ 4523961 w 4722813"/>
              <a:gd name="connsiteY148" fmla="*/ 2089150 h 4694238"/>
              <a:gd name="connsiteX149" fmla="*/ 4562936 w 4722813"/>
              <a:gd name="connsiteY149" fmla="*/ 2092320 h 4694238"/>
              <a:gd name="connsiteX150" fmla="*/ 4598730 w 4722813"/>
              <a:gd name="connsiteY150" fmla="*/ 2101038 h 4694238"/>
              <a:gd name="connsiteX151" fmla="*/ 4632137 w 4722813"/>
              <a:gd name="connsiteY151" fmla="*/ 2118474 h 4694238"/>
              <a:gd name="connsiteX152" fmla="*/ 4660771 w 4722813"/>
              <a:gd name="connsiteY152" fmla="*/ 2139872 h 4694238"/>
              <a:gd name="connsiteX153" fmla="*/ 4685429 w 4722813"/>
              <a:gd name="connsiteY153" fmla="*/ 2166818 h 4694238"/>
              <a:gd name="connsiteX154" fmla="*/ 4703723 w 4722813"/>
              <a:gd name="connsiteY154" fmla="*/ 2198519 h 4694238"/>
              <a:gd name="connsiteX155" fmla="*/ 4716450 w 4722813"/>
              <a:gd name="connsiteY155" fmla="*/ 2234182 h 4694238"/>
              <a:gd name="connsiteX156" fmla="*/ 4721222 w 4722813"/>
              <a:gd name="connsiteY156" fmla="*/ 2271431 h 4694238"/>
              <a:gd name="connsiteX157" fmla="*/ 4722813 w 4722813"/>
              <a:gd name="connsiteY157" fmla="*/ 2343550 h 4694238"/>
              <a:gd name="connsiteX158" fmla="*/ 4722813 w 4722813"/>
              <a:gd name="connsiteY158" fmla="*/ 2416463 h 4694238"/>
              <a:gd name="connsiteX159" fmla="*/ 4718041 w 4722813"/>
              <a:gd name="connsiteY159" fmla="*/ 2453711 h 4694238"/>
              <a:gd name="connsiteX160" fmla="*/ 4706905 w 4722813"/>
              <a:gd name="connsiteY160" fmla="*/ 2489375 h 4694238"/>
              <a:gd name="connsiteX161" fmla="*/ 4687815 w 4722813"/>
              <a:gd name="connsiteY161" fmla="*/ 2521076 h 4694238"/>
              <a:gd name="connsiteX162" fmla="*/ 4663157 w 4722813"/>
              <a:gd name="connsiteY162" fmla="*/ 2548814 h 4694238"/>
              <a:gd name="connsiteX163" fmla="*/ 4634523 w 4722813"/>
              <a:gd name="connsiteY163" fmla="*/ 2571797 h 4694238"/>
              <a:gd name="connsiteX164" fmla="*/ 4603502 w 4722813"/>
              <a:gd name="connsiteY164" fmla="*/ 2588440 h 4694238"/>
              <a:gd name="connsiteX165" fmla="*/ 4566913 w 4722813"/>
              <a:gd name="connsiteY165" fmla="*/ 2598743 h 4694238"/>
              <a:gd name="connsiteX166" fmla="*/ 4528734 w 4722813"/>
              <a:gd name="connsiteY166" fmla="*/ 2601913 h 4694238"/>
              <a:gd name="connsiteX167" fmla="*/ 4489759 w 4722813"/>
              <a:gd name="connsiteY167" fmla="*/ 2597158 h 4694238"/>
              <a:gd name="connsiteX168" fmla="*/ 4454761 w 4722813"/>
              <a:gd name="connsiteY168" fmla="*/ 2584478 h 4694238"/>
              <a:gd name="connsiteX169" fmla="*/ 4423740 w 4722813"/>
              <a:gd name="connsiteY169" fmla="*/ 2567042 h 4694238"/>
              <a:gd name="connsiteX170" fmla="*/ 4394310 w 4722813"/>
              <a:gd name="connsiteY170" fmla="*/ 2542474 h 4694238"/>
              <a:gd name="connsiteX171" fmla="*/ 4372834 w 4722813"/>
              <a:gd name="connsiteY171" fmla="*/ 2513943 h 4694238"/>
              <a:gd name="connsiteX172" fmla="*/ 4356130 w 4722813"/>
              <a:gd name="connsiteY172" fmla="*/ 2482242 h 4694238"/>
              <a:gd name="connsiteX173" fmla="*/ 4345790 w 4722813"/>
              <a:gd name="connsiteY173" fmla="*/ 2444993 h 4694238"/>
              <a:gd name="connsiteX174" fmla="*/ 4342608 w 4722813"/>
              <a:gd name="connsiteY174" fmla="*/ 2407745 h 4694238"/>
              <a:gd name="connsiteX175" fmla="*/ 4342608 w 4722813"/>
              <a:gd name="connsiteY175" fmla="*/ 2347513 h 4694238"/>
              <a:gd name="connsiteX176" fmla="*/ 4341813 w 4722813"/>
              <a:gd name="connsiteY176" fmla="*/ 2287281 h 4694238"/>
              <a:gd name="connsiteX177" fmla="*/ 4342608 w 4722813"/>
              <a:gd name="connsiteY177" fmla="*/ 2248448 h 4694238"/>
              <a:gd name="connsiteX178" fmla="*/ 4352949 w 4722813"/>
              <a:gd name="connsiteY178" fmla="*/ 2212784 h 4694238"/>
              <a:gd name="connsiteX179" fmla="*/ 4368857 w 4722813"/>
              <a:gd name="connsiteY179" fmla="*/ 2179498 h 4694238"/>
              <a:gd name="connsiteX180" fmla="*/ 4391924 w 4722813"/>
              <a:gd name="connsiteY180" fmla="*/ 2150967 h 4694238"/>
              <a:gd name="connsiteX181" fmla="*/ 4418967 w 4722813"/>
              <a:gd name="connsiteY181" fmla="*/ 2126399 h 4694238"/>
              <a:gd name="connsiteX182" fmla="*/ 4450784 w 4722813"/>
              <a:gd name="connsiteY182" fmla="*/ 2108171 h 4694238"/>
              <a:gd name="connsiteX183" fmla="*/ 4484986 w 4722813"/>
              <a:gd name="connsiteY183" fmla="*/ 2095490 h 4694238"/>
              <a:gd name="connsiteX184" fmla="*/ 4381138 w 4722813"/>
              <a:gd name="connsiteY184" fmla="*/ 1366837 h 4694238"/>
              <a:gd name="connsiteX185" fmla="*/ 4418375 w 4722813"/>
              <a:gd name="connsiteY185" fmla="*/ 1370812 h 4694238"/>
              <a:gd name="connsiteX186" fmla="*/ 4453235 w 4722813"/>
              <a:gd name="connsiteY186" fmla="*/ 1381147 h 4694238"/>
              <a:gd name="connsiteX187" fmla="*/ 4484925 w 4722813"/>
              <a:gd name="connsiteY187" fmla="*/ 1400227 h 4694238"/>
              <a:gd name="connsiteX188" fmla="*/ 4513447 w 4722813"/>
              <a:gd name="connsiteY188" fmla="*/ 1423282 h 4694238"/>
              <a:gd name="connsiteX189" fmla="*/ 4536423 w 4722813"/>
              <a:gd name="connsiteY189" fmla="*/ 1451902 h 4694238"/>
              <a:gd name="connsiteX190" fmla="*/ 4554645 w 4722813"/>
              <a:gd name="connsiteY190" fmla="*/ 1486087 h 4694238"/>
              <a:gd name="connsiteX191" fmla="*/ 4579205 w 4722813"/>
              <a:gd name="connsiteY191" fmla="*/ 1553662 h 4694238"/>
              <a:gd name="connsiteX192" fmla="*/ 4603765 w 4722813"/>
              <a:gd name="connsiteY192" fmla="*/ 1621237 h 4694238"/>
              <a:gd name="connsiteX193" fmla="*/ 4611688 w 4722813"/>
              <a:gd name="connsiteY193" fmla="*/ 1658602 h 4694238"/>
              <a:gd name="connsiteX194" fmla="*/ 4611688 w 4722813"/>
              <a:gd name="connsiteY194" fmla="*/ 1696762 h 4694238"/>
              <a:gd name="connsiteX195" fmla="*/ 4606142 w 4722813"/>
              <a:gd name="connsiteY195" fmla="*/ 1734127 h 4694238"/>
              <a:gd name="connsiteX196" fmla="*/ 4593466 w 4722813"/>
              <a:gd name="connsiteY196" fmla="*/ 1766722 h 4694238"/>
              <a:gd name="connsiteX197" fmla="*/ 4573659 w 4722813"/>
              <a:gd name="connsiteY197" fmla="*/ 1798522 h 4694238"/>
              <a:gd name="connsiteX198" fmla="*/ 4549099 w 4722813"/>
              <a:gd name="connsiteY198" fmla="*/ 1824757 h 4694238"/>
              <a:gd name="connsiteX199" fmla="*/ 4517408 w 4722813"/>
              <a:gd name="connsiteY199" fmla="*/ 1847812 h 4694238"/>
              <a:gd name="connsiteX200" fmla="*/ 4483341 w 4722813"/>
              <a:gd name="connsiteY200" fmla="*/ 1862122 h 4694238"/>
              <a:gd name="connsiteX201" fmla="*/ 4447689 w 4722813"/>
              <a:gd name="connsiteY201" fmla="*/ 1870867 h 4694238"/>
              <a:gd name="connsiteX202" fmla="*/ 4411244 w 4722813"/>
              <a:gd name="connsiteY202" fmla="*/ 1871662 h 4694238"/>
              <a:gd name="connsiteX203" fmla="*/ 4377177 w 4722813"/>
              <a:gd name="connsiteY203" fmla="*/ 1866097 h 4694238"/>
              <a:gd name="connsiteX204" fmla="*/ 4343902 w 4722813"/>
              <a:gd name="connsiteY204" fmla="*/ 1854967 h 4694238"/>
              <a:gd name="connsiteX205" fmla="*/ 4313796 w 4722813"/>
              <a:gd name="connsiteY205" fmla="*/ 1837477 h 4694238"/>
              <a:gd name="connsiteX206" fmla="*/ 4291612 w 4722813"/>
              <a:gd name="connsiteY206" fmla="*/ 1818397 h 4694238"/>
              <a:gd name="connsiteX207" fmla="*/ 4271013 w 4722813"/>
              <a:gd name="connsiteY207" fmla="*/ 1795342 h 4694238"/>
              <a:gd name="connsiteX208" fmla="*/ 4255168 w 4722813"/>
              <a:gd name="connsiteY208" fmla="*/ 1769902 h 4694238"/>
              <a:gd name="connsiteX209" fmla="*/ 4244076 w 4722813"/>
              <a:gd name="connsiteY209" fmla="*/ 1741282 h 4694238"/>
              <a:gd name="connsiteX210" fmla="*/ 4202878 w 4722813"/>
              <a:gd name="connsiteY210" fmla="*/ 1627597 h 4694238"/>
              <a:gd name="connsiteX211" fmla="*/ 4190994 w 4722813"/>
              <a:gd name="connsiteY211" fmla="*/ 1591027 h 4694238"/>
              <a:gd name="connsiteX212" fmla="*/ 4187825 w 4722813"/>
              <a:gd name="connsiteY212" fmla="*/ 1553662 h 4694238"/>
              <a:gd name="connsiteX213" fmla="*/ 4192579 w 4722813"/>
              <a:gd name="connsiteY213" fmla="*/ 1516297 h 4694238"/>
              <a:gd name="connsiteX214" fmla="*/ 4203670 w 4722813"/>
              <a:gd name="connsiteY214" fmla="*/ 1482112 h 4694238"/>
              <a:gd name="connsiteX215" fmla="*/ 4221100 w 4722813"/>
              <a:gd name="connsiteY215" fmla="*/ 1450312 h 4694238"/>
              <a:gd name="connsiteX216" fmla="*/ 4245661 w 4722813"/>
              <a:gd name="connsiteY216" fmla="*/ 1421692 h 4694238"/>
              <a:gd name="connsiteX217" fmla="*/ 4274182 w 4722813"/>
              <a:gd name="connsiteY217" fmla="*/ 1398637 h 4694238"/>
              <a:gd name="connsiteX218" fmla="*/ 4308250 w 4722813"/>
              <a:gd name="connsiteY218" fmla="*/ 1379557 h 4694238"/>
              <a:gd name="connsiteX219" fmla="*/ 4343902 w 4722813"/>
              <a:gd name="connsiteY219" fmla="*/ 1370017 h 4694238"/>
              <a:gd name="connsiteX220" fmla="*/ 2245369 w 4722813"/>
              <a:gd name="connsiteY220" fmla="*/ 828675 h 4694238"/>
              <a:gd name="connsiteX221" fmla="*/ 2281846 w 4722813"/>
              <a:gd name="connsiteY221" fmla="*/ 831849 h 4694238"/>
              <a:gd name="connsiteX222" fmla="*/ 2312772 w 4722813"/>
              <a:gd name="connsiteY222" fmla="*/ 842958 h 4694238"/>
              <a:gd name="connsiteX223" fmla="*/ 2341319 w 4722813"/>
              <a:gd name="connsiteY223" fmla="*/ 862002 h 4694238"/>
              <a:gd name="connsiteX224" fmla="*/ 2365901 w 4722813"/>
              <a:gd name="connsiteY224" fmla="*/ 886600 h 4694238"/>
              <a:gd name="connsiteX225" fmla="*/ 2383347 w 4722813"/>
              <a:gd name="connsiteY225" fmla="*/ 915166 h 4694238"/>
              <a:gd name="connsiteX226" fmla="*/ 2394448 w 4722813"/>
              <a:gd name="connsiteY226" fmla="*/ 946905 h 4694238"/>
              <a:gd name="connsiteX227" fmla="*/ 2399206 w 4722813"/>
              <a:gd name="connsiteY227" fmla="*/ 982612 h 4694238"/>
              <a:gd name="connsiteX228" fmla="*/ 2399206 w 4722813"/>
              <a:gd name="connsiteY228" fmla="*/ 2326786 h 4694238"/>
              <a:gd name="connsiteX229" fmla="*/ 3631488 w 4722813"/>
              <a:gd name="connsiteY229" fmla="*/ 2965546 h 4694238"/>
              <a:gd name="connsiteX230" fmla="*/ 3657656 w 4722813"/>
              <a:gd name="connsiteY230" fmla="*/ 2983002 h 4694238"/>
              <a:gd name="connsiteX231" fmla="*/ 3679066 w 4722813"/>
              <a:gd name="connsiteY231" fmla="*/ 3002840 h 4694238"/>
              <a:gd name="connsiteX232" fmla="*/ 3695719 w 4722813"/>
              <a:gd name="connsiteY232" fmla="*/ 3027438 h 4694238"/>
              <a:gd name="connsiteX233" fmla="*/ 3707613 w 4722813"/>
              <a:gd name="connsiteY233" fmla="*/ 3055210 h 4694238"/>
              <a:gd name="connsiteX234" fmla="*/ 3713164 w 4722813"/>
              <a:gd name="connsiteY234" fmla="*/ 3083776 h 4694238"/>
              <a:gd name="connsiteX235" fmla="*/ 3714750 w 4722813"/>
              <a:gd name="connsiteY235" fmla="*/ 3113928 h 4694238"/>
              <a:gd name="connsiteX236" fmla="*/ 3709199 w 4722813"/>
              <a:gd name="connsiteY236" fmla="*/ 3144081 h 4694238"/>
              <a:gd name="connsiteX237" fmla="*/ 3697305 w 4722813"/>
              <a:gd name="connsiteY237" fmla="*/ 3172647 h 4694238"/>
              <a:gd name="connsiteX238" fmla="*/ 3681445 w 4722813"/>
              <a:gd name="connsiteY238" fmla="*/ 3197245 h 4694238"/>
              <a:gd name="connsiteX239" fmla="*/ 3661621 w 4722813"/>
              <a:gd name="connsiteY239" fmla="*/ 3217082 h 4694238"/>
              <a:gd name="connsiteX240" fmla="*/ 3640211 w 4722813"/>
              <a:gd name="connsiteY240" fmla="*/ 3234539 h 4694238"/>
              <a:gd name="connsiteX241" fmla="*/ 3614042 w 4722813"/>
              <a:gd name="connsiteY241" fmla="*/ 3245648 h 4694238"/>
              <a:gd name="connsiteX242" fmla="*/ 3588667 w 4722813"/>
              <a:gd name="connsiteY242" fmla="*/ 3252789 h 4694238"/>
              <a:gd name="connsiteX243" fmla="*/ 3560913 w 4722813"/>
              <a:gd name="connsiteY243" fmla="*/ 3255963 h 4694238"/>
              <a:gd name="connsiteX244" fmla="*/ 3537124 w 4722813"/>
              <a:gd name="connsiteY244" fmla="*/ 3254376 h 4694238"/>
              <a:gd name="connsiteX245" fmla="*/ 3514128 w 4722813"/>
              <a:gd name="connsiteY245" fmla="*/ 3248822 h 4694238"/>
              <a:gd name="connsiteX246" fmla="*/ 3491131 w 4722813"/>
              <a:gd name="connsiteY246" fmla="*/ 3238506 h 4694238"/>
              <a:gd name="connsiteX247" fmla="*/ 2092325 w 4722813"/>
              <a:gd name="connsiteY247" fmla="*/ 2514843 h 4694238"/>
              <a:gd name="connsiteX248" fmla="*/ 2092325 w 4722813"/>
              <a:gd name="connsiteY248" fmla="*/ 982612 h 4694238"/>
              <a:gd name="connsiteX249" fmla="*/ 2096290 w 4722813"/>
              <a:gd name="connsiteY249" fmla="*/ 946905 h 4694238"/>
              <a:gd name="connsiteX250" fmla="*/ 2108185 w 4722813"/>
              <a:gd name="connsiteY250" fmla="*/ 915166 h 4694238"/>
              <a:gd name="connsiteX251" fmla="*/ 2125630 w 4722813"/>
              <a:gd name="connsiteY251" fmla="*/ 886600 h 4694238"/>
              <a:gd name="connsiteX252" fmla="*/ 2149419 w 4722813"/>
              <a:gd name="connsiteY252" fmla="*/ 862002 h 4694238"/>
              <a:gd name="connsiteX253" fmla="*/ 2177966 w 4722813"/>
              <a:gd name="connsiteY253" fmla="*/ 842958 h 4694238"/>
              <a:gd name="connsiteX254" fmla="*/ 2209685 w 4722813"/>
              <a:gd name="connsiteY254" fmla="*/ 831849 h 4694238"/>
              <a:gd name="connsiteX255" fmla="*/ 2376153 w 4722813"/>
              <a:gd name="connsiteY255" fmla="*/ 0 h 4694238"/>
              <a:gd name="connsiteX256" fmla="*/ 2513498 w 4722813"/>
              <a:gd name="connsiteY256" fmla="*/ 3968 h 4694238"/>
              <a:gd name="connsiteX257" fmla="*/ 2651637 w 4722813"/>
              <a:gd name="connsiteY257" fmla="*/ 17460 h 4694238"/>
              <a:gd name="connsiteX258" fmla="*/ 2786601 w 4722813"/>
              <a:gd name="connsiteY258" fmla="*/ 37300 h 4694238"/>
              <a:gd name="connsiteX259" fmla="*/ 2921564 w 4722813"/>
              <a:gd name="connsiteY259" fmla="*/ 65870 h 4694238"/>
              <a:gd name="connsiteX260" fmla="*/ 3053352 w 4722813"/>
              <a:gd name="connsiteY260" fmla="*/ 102377 h 4694238"/>
              <a:gd name="connsiteX261" fmla="*/ 3183552 w 4722813"/>
              <a:gd name="connsiteY261" fmla="*/ 146819 h 4694238"/>
              <a:gd name="connsiteX262" fmla="*/ 3311371 w 4722813"/>
              <a:gd name="connsiteY262" fmla="*/ 198404 h 4694238"/>
              <a:gd name="connsiteX263" fmla="*/ 3436014 w 4722813"/>
              <a:gd name="connsiteY263" fmla="*/ 258719 h 4694238"/>
              <a:gd name="connsiteX264" fmla="*/ 3558275 w 4722813"/>
              <a:gd name="connsiteY264" fmla="*/ 326176 h 4694238"/>
              <a:gd name="connsiteX265" fmla="*/ 3677360 w 4722813"/>
              <a:gd name="connsiteY265" fmla="*/ 400776 h 4694238"/>
              <a:gd name="connsiteX266" fmla="*/ 3826614 w 4722813"/>
              <a:gd name="connsiteY266" fmla="*/ 185706 h 4694238"/>
              <a:gd name="connsiteX267" fmla="*/ 3844080 w 4722813"/>
              <a:gd name="connsiteY267" fmla="*/ 163485 h 4694238"/>
              <a:gd name="connsiteX268" fmla="*/ 3862340 w 4722813"/>
              <a:gd name="connsiteY268" fmla="*/ 150787 h 4694238"/>
              <a:gd name="connsiteX269" fmla="*/ 3881393 w 4722813"/>
              <a:gd name="connsiteY269" fmla="*/ 145232 h 4694238"/>
              <a:gd name="connsiteX270" fmla="*/ 3898065 w 4722813"/>
              <a:gd name="connsiteY270" fmla="*/ 147613 h 4694238"/>
              <a:gd name="connsiteX271" fmla="*/ 3912356 w 4722813"/>
              <a:gd name="connsiteY271" fmla="*/ 159517 h 4694238"/>
              <a:gd name="connsiteX272" fmla="*/ 3925852 w 4722813"/>
              <a:gd name="connsiteY272" fmla="*/ 177770 h 4694238"/>
              <a:gd name="connsiteX273" fmla="*/ 3935379 w 4722813"/>
              <a:gd name="connsiteY273" fmla="*/ 203960 h 4694238"/>
              <a:gd name="connsiteX274" fmla="*/ 4109244 w 4722813"/>
              <a:gd name="connsiteY274" fmla="*/ 828535 h 4694238"/>
              <a:gd name="connsiteX275" fmla="*/ 4113213 w 4722813"/>
              <a:gd name="connsiteY275" fmla="*/ 857899 h 4694238"/>
              <a:gd name="connsiteX276" fmla="*/ 4110831 w 4722813"/>
              <a:gd name="connsiteY276" fmla="*/ 884882 h 4694238"/>
              <a:gd name="connsiteX277" fmla="*/ 4102098 w 4722813"/>
              <a:gd name="connsiteY277" fmla="*/ 911071 h 4694238"/>
              <a:gd name="connsiteX278" fmla="*/ 4087808 w 4722813"/>
              <a:gd name="connsiteY278" fmla="*/ 932499 h 4694238"/>
              <a:gd name="connsiteX279" fmla="*/ 4067960 w 4722813"/>
              <a:gd name="connsiteY279" fmla="*/ 949165 h 4694238"/>
              <a:gd name="connsiteX280" fmla="*/ 4041762 w 4722813"/>
              <a:gd name="connsiteY280" fmla="*/ 961069 h 4694238"/>
              <a:gd name="connsiteX281" fmla="*/ 4013181 w 4722813"/>
              <a:gd name="connsiteY281" fmla="*/ 968212 h 4694238"/>
              <a:gd name="connsiteX282" fmla="*/ 3368532 w 4722813"/>
              <a:gd name="connsiteY282" fmla="*/ 1025352 h 4694238"/>
              <a:gd name="connsiteX283" fmla="*/ 3344715 w 4722813"/>
              <a:gd name="connsiteY283" fmla="*/ 1025352 h 4694238"/>
              <a:gd name="connsiteX284" fmla="*/ 3323279 w 4722813"/>
              <a:gd name="connsiteY284" fmla="*/ 1021384 h 4694238"/>
              <a:gd name="connsiteX285" fmla="*/ 3308989 w 4722813"/>
              <a:gd name="connsiteY285" fmla="*/ 1012654 h 4694238"/>
              <a:gd name="connsiteX286" fmla="*/ 3298668 w 4722813"/>
              <a:gd name="connsiteY286" fmla="*/ 1001543 h 4694238"/>
              <a:gd name="connsiteX287" fmla="*/ 3293111 w 4722813"/>
              <a:gd name="connsiteY287" fmla="*/ 986465 h 4694238"/>
              <a:gd name="connsiteX288" fmla="*/ 3293905 w 4722813"/>
              <a:gd name="connsiteY288" fmla="*/ 969799 h 4694238"/>
              <a:gd name="connsiteX289" fmla="*/ 3300256 w 4722813"/>
              <a:gd name="connsiteY289" fmla="*/ 949165 h 4694238"/>
              <a:gd name="connsiteX290" fmla="*/ 3312959 w 4722813"/>
              <a:gd name="connsiteY290" fmla="*/ 927737 h 4694238"/>
              <a:gd name="connsiteX291" fmla="*/ 3460625 w 4722813"/>
              <a:gd name="connsiteY291" fmla="*/ 714255 h 4694238"/>
              <a:gd name="connsiteX292" fmla="*/ 3350272 w 4722813"/>
              <a:gd name="connsiteY292" fmla="*/ 645210 h 4694238"/>
              <a:gd name="connsiteX293" fmla="*/ 3236744 w 4722813"/>
              <a:gd name="connsiteY293" fmla="*/ 584895 h 4694238"/>
              <a:gd name="connsiteX294" fmla="*/ 3120834 w 4722813"/>
              <a:gd name="connsiteY294" fmla="*/ 531723 h 4694238"/>
              <a:gd name="connsiteX295" fmla="*/ 3003336 w 4722813"/>
              <a:gd name="connsiteY295" fmla="*/ 487280 h 4694238"/>
              <a:gd name="connsiteX296" fmla="*/ 2882663 w 4722813"/>
              <a:gd name="connsiteY296" fmla="*/ 450774 h 4694238"/>
              <a:gd name="connsiteX297" fmla="*/ 2761990 w 4722813"/>
              <a:gd name="connsiteY297" fmla="*/ 422204 h 4694238"/>
              <a:gd name="connsiteX298" fmla="*/ 2639729 w 4722813"/>
              <a:gd name="connsiteY298" fmla="*/ 400776 h 4694238"/>
              <a:gd name="connsiteX299" fmla="*/ 2518261 w 4722813"/>
              <a:gd name="connsiteY299" fmla="*/ 388078 h 4694238"/>
              <a:gd name="connsiteX300" fmla="*/ 2394412 w 4722813"/>
              <a:gd name="connsiteY300" fmla="*/ 381729 h 4694238"/>
              <a:gd name="connsiteX301" fmla="*/ 2271357 w 4722813"/>
              <a:gd name="connsiteY301" fmla="*/ 383317 h 4694238"/>
              <a:gd name="connsiteX302" fmla="*/ 2149096 w 4722813"/>
              <a:gd name="connsiteY302" fmla="*/ 393634 h 4694238"/>
              <a:gd name="connsiteX303" fmla="*/ 2028423 w 4722813"/>
              <a:gd name="connsiteY303" fmla="*/ 409506 h 4694238"/>
              <a:gd name="connsiteX304" fmla="*/ 1908544 w 4722813"/>
              <a:gd name="connsiteY304" fmla="*/ 434108 h 4694238"/>
              <a:gd name="connsiteX305" fmla="*/ 1790252 w 4722813"/>
              <a:gd name="connsiteY305" fmla="*/ 465059 h 4694238"/>
              <a:gd name="connsiteX306" fmla="*/ 1674342 w 4722813"/>
              <a:gd name="connsiteY306" fmla="*/ 503946 h 4694238"/>
              <a:gd name="connsiteX307" fmla="*/ 1560020 w 4722813"/>
              <a:gd name="connsiteY307" fmla="*/ 549976 h 4694238"/>
              <a:gd name="connsiteX308" fmla="*/ 1448874 w 4722813"/>
              <a:gd name="connsiteY308" fmla="*/ 603148 h 4694238"/>
              <a:gd name="connsiteX309" fmla="*/ 1340109 w 4722813"/>
              <a:gd name="connsiteY309" fmla="*/ 665050 h 4694238"/>
              <a:gd name="connsiteX310" fmla="*/ 1235314 w 4722813"/>
              <a:gd name="connsiteY310" fmla="*/ 730920 h 4694238"/>
              <a:gd name="connsiteX311" fmla="*/ 1229756 w 4722813"/>
              <a:gd name="connsiteY311" fmla="*/ 737269 h 4694238"/>
              <a:gd name="connsiteX312" fmla="*/ 1137664 w 4722813"/>
              <a:gd name="connsiteY312" fmla="*/ 803140 h 4694238"/>
              <a:gd name="connsiteX313" fmla="*/ 1051922 w 4722813"/>
              <a:gd name="connsiteY313" fmla="*/ 876152 h 4694238"/>
              <a:gd name="connsiteX314" fmla="*/ 966974 w 4722813"/>
              <a:gd name="connsiteY314" fmla="*/ 953927 h 4694238"/>
              <a:gd name="connsiteX315" fmla="*/ 888378 w 4722813"/>
              <a:gd name="connsiteY315" fmla="*/ 1038843 h 4694238"/>
              <a:gd name="connsiteX316" fmla="*/ 812163 w 4722813"/>
              <a:gd name="connsiteY316" fmla="*/ 1127728 h 4694238"/>
              <a:gd name="connsiteX317" fmla="*/ 741506 w 4722813"/>
              <a:gd name="connsiteY317" fmla="*/ 1220581 h 4694238"/>
              <a:gd name="connsiteX318" fmla="*/ 673230 w 4722813"/>
              <a:gd name="connsiteY318" fmla="*/ 1326132 h 4694238"/>
              <a:gd name="connsiteX319" fmla="*/ 611306 w 4722813"/>
              <a:gd name="connsiteY319" fmla="*/ 1433270 h 4694238"/>
              <a:gd name="connsiteX320" fmla="*/ 558114 w 4722813"/>
              <a:gd name="connsiteY320" fmla="*/ 1544377 h 4694238"/>
              <a:gd name="connsiteX321" fmla="*/ 510480 w 4722813"/>
              <a:gd name="connsiteY321" fmla="*/ 1656277 h 4694238"/>
              <a:gd name="connsiteX322" fmla="*/ 472373 w 4722813"/>
              <a:gd name="connsiteY322" fmla="*/ 1769764 h 4694238"/>
              <a:gd name="connsiteX323" fmla="*/ 439029 w 4722813"/>
              <a:gd name="connsiteY323" fmla="*/ 1884838 h 4694238"/>
              <a:gd name="connsiteX324" fmla="*/ 414418 w 4722813"/>
              <a:gd name="connsiteY324" fmla="*/ 2000706 h 4694238"/>
              <a:gd name="connsiteX325" fmla="*/ 396158 w 4722813"/>
              <a:gd name="connsiteY325" fmla="*/ 2117367 h 4694238"/>
              <a:gd name="connsiteX326" fmla="*/ 384249 w 4722813"/>
              <a:gd name="connsiteY326" fmla="*/ 2234822 h 4694238"/>
              <a:gd name="connsiteX327" fmla="*/ 381868 w 4722813"/>
              <a:gd name="connsiteY327" fmla="*/ 2353071 h 4694238"/>
              <a:gd name="connsiteX328" fmla="*/ 384249 w 4722813"/>
              <a:gd name="connsiteY328" fmla="*/ 2470526 h 4694238"/>
              <a:gd name="connsiteX329" fmla="*/ 392982 w 4722813"/>
              <a:gd name="connsiteY329" fmla="*/ 2587188 h 4694238"/>
              <a:gd name="connsiteX330" fmla="*/ 410448 w 4722813"/>
              <a:gd name="connsiteY330" fmla="*/ 2703056 h 4694238"/>
              <a:gd name="connsiteX331" fmla="*/ 433471 w 4722813"/>
              <a:gd name="connsiteY331" fmla="*/ 2818130 h 4694238"/>
              <a:gd name="connsiteX332" fmla="*/ 463640 w 4722813"/>
              <a:gd name="connsiteY332" fmla="*/ 2931617 h 4694238"/>
              <a:gd name="connsiteX333" fmla="*/ 500953 w 4722813"/>
              <a:gd name="connsiteY333" fmla="*/ 3041930 h 4694238"/>
              <a:gd name="connsiteX334" fmla="*/ 543824 w 4722813"/>
              <a:gd name="connsiteY334" fmla="*/ 3153036 h 4694238"/>
              <a:gd name="connsiteX335" fmla="*/ 593840 w 4722813"/>
              <a:gd name="connsiteY335" fmla="*/ 3259381 h 4694238"/>
              <a:gd name="connsiteX336" fmla="*/ 650207 w 4722813"/>
              <a:gd name="connsiteY336" fmla="*/ 3362550 h 4694238"/>
              <a:gd name="connsiteX337" fmla="*/ 712925 w 4722813"/>
              <a:gd name="connsiteY337" fmla="*/ 3464133 h 4694238"/>
              <a:gd name="connsiteX338" fmla="*/ 781995 w 4722813"/>
              <a:gd name="connsiteY338" fmla="*/ 3562542 h 4694238"/>
              <a:gd name="connsiteX339" fmla="*/ 856622 w 4722813"/>
              <a:gd name="connsiteY339" fmla="*/ 3655395 h 4694238"/>
              <a:gd name="connsiteX340" fmla="*/ 938394 w 4722813"/>
              <a:gd name="connsiteY340" fmla="*/ 3744280 h 4694238"/>
              <a:gd name="connsiteX341" fmla="*/ 1027311 w 4722813"/>
              <a:gd name="connsiteY341" fmla="*/ 3830784 h 4694238"/>
              <a:gd name="connsiteX342" fmla="*/ 1120198 w 4722813"/>
              <a:gd name="connsiteY342" fmla="*/ 3910939 h 4694238"/>
              <a:gd name="connsiteX343" fmla="*/ 1221023 w 4722813"/>
              <a:gd name="connsiteY343" fmla="*/ 3985539 h 4694238"/>
              <a:gd name="connsiteX344" fmla="*/ 1313910 w 4722813"/>
              <a:gd name="connsiteY344" fmla="*/ 4047441 h 4694238"/>
              <a:gd name="connsiteX345" fmla="*/ 1410766 w 4722813"/>
              <a:gd name="connsiteY345" fmla="*/ 4103788 h 4694238"/>
              <a:gd name="connsiteX346" fmla="*/ 1410766 w 4722813"/>
              <a:gd name="connsiteY346" fmla="*/ 4105375 h 4694238"/>
              <a:gd name="connsiteX347" fmla="*/ 1463164 w 4722813"/>
              <a:gd name="connsiteY347" fmla="*/ 4132358 h 4694238"/>
              <a:gd name="connsiteX348" fmla="*/ 1517943 w 4722813"/>
              <a:gd name="connsiteY348" fmla="*/ 4159341 h 4694238"/>
              <a:gd name="connsiteX349" fmla="*/ 1521119 w 4722813"/>
              <a:gd name="connsiteY349" fmla="*/ 4160928 h 4694238"/>
              <a:gd name="connsiteX350" fmla="*/ 1523501 w 4722813"/>
              <a:gd name="connsiteY350" fmla="*/ 4162515 h 4694238"/>
              <a:gd name="connsiteX351" fmla="*/ 1641792 w 4722813"/>
              <a:gd name="connsiteY351" fmla="*/ 4212513 h 4694238"/>
              <a:gd name="connsiteX352" fmla="*/ 1761672 w 4722813"/>
              <a:gd name="connsiteY352" fmla="*/ 4256162 h 4694238"/>
              <a:gd name="connsiteX353" fmla="*/ 1885521 w 4722813"/>
              <a:gd name="connsiteY353" fmla="*/ 4290288 h 4694238"/>
              <a:gd name="connsiteX354" fmla="*/ 2010163 w 4722813"/>
              <a:gd name="connsiteY354" fmla="*/ 4318064 h 4694238"/>
              <a:gd name="connsiteX355" fmla="*/ 2047477 w 4722813"/>
              <a:gd name="connsiteY355" fmla="*/ 4327588 h 4694238"/>
              <a:gd name="connsiteX356" fmla="*/ 2080821 w 4722813"/>
              <a:gd name="connsiteY356" fmla="*/ 4345047 h 4694238"/>
              <a:gd name="connsiteX357" fmla="*/ 2109401 w 4722813"/>
              <a:gd name="connsiteY357" fmla="*/ 4368062 h 4694238"/>
              <a:gd name="connsiteX358" fmla="*/ 2133218 w 4722813"/>
              <a:gd name="connsiteY358" fmla="*/ 4395045 h 4694238"/>
              <a:gd name="connsiteX359" fmla="*/ 2150684 w 4722813"/>
              <a:gd name="connsiteY359" fmla="*/ 4426790 h 4694238"/>
              <a:gd name="connsiteX360" fmla="*/ 2162593 w 4722813"/>
              <a:gd name="connsiteY360" fmla="*/ 4462502 h 4694238"/>
              <a:gd name="connsiteX361" fmla="*/ 2166562 w 4722813"/>
              <a:gd name="connsiteY361" fmla="*/ 4499802 h 4694238"/>
              <a:gd name="connsiteX362" fmla="*/ 2163387 w 4722813"/>
              <a:gd name="connsiteY362" fmla="*/ 4537102 h 4694238"/>
              <a:gd name="connsiteX363" fmla="*/ 2153860 w 4722813"/>
              <a:gd name="connsiteY363" fmla="*/ 4574402 h 4694238"/>
              <a:gd name="connsiteX364" fmla="*/ 2136394 w 4722813"/>
              <a:gd name="connsiteY364" fmla="*/ 4607734 h 4694238"/>
              <a:gd name="connsiteX365" fmla="*/ 2113371 w 4722813"/>
              <a:gd name="connsiteY365" fmla="*/ 4636304 h 4694238"/>
              <a:gd name="connsiteX366" fmla="*/ 2086378 w 4722813"/>
              <a:gd name="connsiteY366" fmla="*/ 4660906 h 4694238"/>
              <a:gd name="connsiteX367" fmla="*/ 2053034 w 4722813"/>
              <a:gd name="connsiteY367" fmla="*/ 4678366 h 4694238"/>
              <a:gd name="connsiteX368" fmla="*/ 2018896 w 4722813"/>
              <a:gd name="connsiteY368" fmla="*/ 4689476 h 4694238"/>
              <a:gd name="connsiteX369" fmla="*/ 1981583 w 4722813"/>
              <a:gd name="connsiteY369" fmla="*/ 4694238 h 4694238"/>
              <a:gd name="connsiteX370" fmla="*/ 1944269 w 4722813"/>
              <a:gd name="connsiteY370" fmla="*/ 4691064 h 4694238"/>
              <a:gd name="connsiteX371" fmla="*/ 1818039 w 4722813"/>
              <a:gd name="connsiteY371" fmla="*/ 4665668 h 4694238"/>
              <a:gd name="connsiteX372" fmla="*/ 1693396 w 4722813"/>
              <a:gd name="connsiteY372" fmla="*/ 4632336 h 4694238"/>
              <a:gd name="connsiteX373" fmla="*/ 1571135 w 4722813"/>
              <a:gd name="connsiteY373" fmla="*/ 4591862 h 4694238"/>
              <a:gd name="connsiteX374" fmla="*/ 1452049 w 4722813"/>
              <a:gd name="connsiteY374" fmla="*/ 4545832 h 4694238"/>
              <a:gd name="connsiteX375" fmla="*/ 1336139 w 4722813"/>
              <a:gd name="connsiteY375" fmla="*/ 4494247 h 4694238"/>
              <a:gd name="connsiteX376" fmla="*/ 1221023 w 4722813"/>
              <a:gd name="connsiteY376" fmla="*/ 4433932 h 4694238"/>
              <a:gd name="connsiteX377" fmla="*/ 1110671 w 4722813"/>
              <a:gd name="connsiteY377" fmla="*/ 4369649 h 4694238"/>
              <a:gd name="connsiteX378" fmla="*/ 1001112 w 4722813"/>
              <a:gd name="connsiteY378" fmla="*/ 4297430 h 4694238"/>
              <a:gd name="connsiteX379" fmla="*/ 895523 w 4722813"/>
              <a:gd name="connsiteY379" fmla="*/ 4217275 h 4694238"/>
              <a:gd name="connsiteX380" fmla="*/ 794697 w 4722813"/>
              <a:gd name="connsiteY380" fmla="*/ 4132358 h 4694238"/>
              <a:gd name="connsiteX381" fmla="*/ 698635 w 4722813"/>
              <a:gd name="connsiteY381" fmla="*/ 4043473 h 4694238"/>
              <a:gd name="connsiteX382" fmla="*/ 696253 w 4722813"/>
              <a:gd name="connsiteY382" fmla="*/ 4040298 h 4694238"/>
              <a:gd name="connsiteX383" fmla="*/ 604161 w 4722813"/>
              <a:gd name="connsiteY383" fmla="*/ 3944271 h 4694238"/>
              <a:gd name="connsiteX384" fmla="*/ 519213 w 4722813"/>
              <a:gd name="connsiteY384" fmla="*/ 3843482 h 4694238"/>
              <a:gd name="connsiteX385" fmla="*/ 439029 w 4722813"/>
              <a:gd name="connsiteY385" fmla="*/ 3738724 h 4694238"/>
              <a:gd name="connsiteX386" fmla="*/ 365990 w 4722813"/>
              <a:gd name="connsiteY386" fmla="*/ 3629999 h 4694238"/>
              <a:gd name="connsiteX387" fmla="*/ 298508 w 4722813"/>
              <a:gd name="connsiteY387" fmla="*/ 3517306 h 4694238"/>
              <a:gd name="connsiteX388" fmla="*/ 238171 w 4722813"/>
              <a:gd name="connsiteY388" fmla="*/ 3399850 h 4694238"/>
              <a:gd name="connsiteX389" fmla="*/ 183392 w 4722813"/>
              <a:gd name="connsiteY389" fmla="*/ 3280808 h 4694238"/>
              <a:gd name="connsiteX390" fmla="*/ 136552 w 4722813"/>
              <a:gd name="connsiteY390" fmla="*/ 3157004 h 4694238"/>
              <a:gd name="connsiteX391" fmla="*/ 96063 w 4722813"/>
              <a:gd name="connsiteY391" fmla="*/ 3029232 h 4694238"/>
              <a:gd name="connsiteX392" fmla="*/ 61925 w 4722813"/>
              <a:gd name="connsiteY392" fmla="*/ 2899873 h 4694238"/>
              <a:gd name="connsiteX393" fmla="*/ 35726 w 4722813"/>
              <a:gd name="connsiteY393" fmla="*/ 2768132 h 4694238"/>
              <a:gd name="connsiteX394" fmla="*/ 14291 w 4722813"/>
              <a:gd name="connsiteY394" fmla="*/ 2624488 h 4694238"/>
              <a:gd name="connsiteX395" fmla="*/ 14291 w 4722813"/>
              <a:gd name="connsiteY395" fmla="*/ 2619726 h 4694238"/>
              <a:gd name="connsiteX396" fmla="*/ 12703 w 4722813"/>
              <a:gd name="connsiteY396" fmla="*/ 2615758 h 4694238"/>
              <a:gd name="connsiteX397" fmla="*/ 7145 w 4722813"/>
              <a:gd name="connsiteY397" fmla="*/ 2543539 h 4694238"/>
              <a:gd name="connsiteX398" fmla="*/ 3176 w 4722813"/>
              <a:gd name="connsiteY398" fmla="*/ 2472114 h 4694238"/>
              <a:gd name="connsiteX399" fmla="*/ 3176 w 4722813"/>
              <a:gd name="connsiteY399" fmla="*/ 2466558 h 4694238"/>
              <a:gd name="connsiteX400" fmla="*/ 0 w 4722813"/>
              <a:gd name="connsiteY400" fmla="*/ 2334024 h 4694238"/>
              <a:gd name="connsiteX401" fmla="*/ 5558 w 4722813"/>
              <a:gd name="connsiteY401" fmla="*/ 2202284 h 4694238"/>
              <a:gd name="connsiteX402" fmla="*/ 17466 w 4722813"/>
              <a:gd name="connsiteY402" fmla="*/ 2069750 h 4694238"/>
              <a:gd name="connsiteX403" fmla="*/ 37314 w 4722813"/>
              <a:gd name="connsiteY403" fmla="*/ 1940391 h 4694238"/>
              <a:gd name="connsiteX404" fmla="*/ 64306 w 4722813"/>
              <a:gd name="connsiteY404" fmla="*/ 1811032 h 4694238"/>
              <a:gd name="connsiteX405" fmla="*/ 99238 w 4722813"/>
              <a:gd name="connsiteY405" fmla="*/ 1684847 h 4694238"/>
              <a:gd name="connsiteX406" fmla="*/ 140521 w 4722813"/>
              <a:gd name="connsiteY406" fmla="*/ 1560249 h 4694238"/>
              <a:gd name="connsiteX407" fmla="*/ 189743 w 4722813"/>
              <a:gd name="connsiteY407" fmla="*/ 1436445 h 4694238"/>
              <a:gd name="connsiteX408" fmla="*/ 243729 w 4722813"/>
              <a:gd name="connsiteY408" fmla="*/ 1317403 h 4694238"/>
              <a:gd name="connsiteX409" fmla="*/ 307241 w 4722813"/>
              <a:gd name="connsiteY409" fmla="*/ 1199154 h 4694238"/>
              <a:gd name="connsiteX410" fmla="*/ 377104 w 4722813"/>
              <a:gd name="connsiteY410" fmla="*/ 1084873 h 4694238"/>
              <a:gd name="connsiteX411" fmla="*/ 378692 w 4722813"/>
              <a:gd name="connsiteY411" fmla="*/ 1080111 h 4694238"/>
              <a:gd name="connsiteX412" fmla="*/ 381868 w 4722813"/>
              <a:gd name="connsiteY412" fmla="*/ 1074556 h 4694238"/>
              <a:gd name="connsiteX413" fmla="*/ 431884 w 4722813"/>
              <a:gd name="connsiteY413" fmla="*/ 1001543 h 4694238"/>
              <a:gd name="connsiteX414" fmla="*/ 463640 w 4722813"/>
              <a:gd name="connsiteY414" fmla="*/ 956307 h 4694238"/>
              <a:gd name="connsiteX415" fmla="*/ 467609 w 4722813"/>
              <a:gd name="connsiteY415" fmla="*/ 950752 h 4694238"/>
              <a:gd name="connsiteX416" fmla="*/ 472373 w 4722813"/>
              <a:gd name="connsiteY416" fmla="*/ 946784 h 4694238"/>
              <a:gd name="connsiteX417" fmla="*/ 554939 w 4722813"/>
              <a:gd name="connsiteY417" fmla="*/ 840439 h 4694238"/>
              <a:gd name="connsiteX418" fmla="*/ 643856 w 4722813"/>
              <a:gd name="connsiteY418" fmla="*/ 741237 h 4694238"/>
              <a:gd name="connsiteX419" fmla="*/ 739124 w 4722813"/>
              <a:gd name="connsiteY419" fmla="*/ 646004 h 4694238"/>
              <a:gd name="connsiteX420" fmla="*/ 837568 w 4722813"/>
              <a:gd name="connsiteY420" fmla="*/ 557119 h 4694238"/>
              <a:gd name="connsiteX421" fmla="*/ 939982 w 4722813"/>
              <a:gd name="connsiteY421" fmla="*/ 475376 h 4694238"/>
              <a:gd name="connsiteX422" fmla="*/ 1047159 w 4722813"/>
              <a:gd name="connsiteY422" fmla="*/ 397602 h 4694238"/>
              <a:gd name="connsiteX423" fmla="*/ 1159099 w 4722813"/>
              <a:gd name="connsiteY423" fmla="*/ 329351 h 4694238"/>
              <a:gd name="connsiteX424" fmla="*/ 1274215 w 4722813"/>
              <a:gd name="connsiteY424" fmla="*/ 264274 h 4694238"/>
              <a:gd name="connsiteX425" fmla="*/ 1393300 w 4722813"/>
              <a:gd name="connsiteY425" fmla="*/ 207134 h 4694238"/>
              <a:gd name="connsiteX426" fmla="*/ 1516355 w 4722813"/>
              <a:gd name="connsiteY426" fmla="*/ 156343 h 4694238"/>
              <a:gd name="connsiteX427" fmla="*/ 1641792 w 4722813"/>
              <a:gd name="connsiteY427" fmla="*/ 111900 h 4694238"/>
              <a:gd name="connsiteX428" fmla="*/ 1770405 w 4722813"/>
              <a:gd name="connsiteY428" fmla="*/ 74600 h 4694238"/>
              <a:gd name="connsiteX429" fmla="*/ 1777550 w 4722813"/>
              <a:gd name="connsiteY429" fmla="*/ 73013 h 4694238"/>
              <a:gd name="connsiteX430" fmla="*/ 1779137 w 4722813"/>
              <a:gd name="connsiteY430" fmla="*/ 73013 h 4694238"/>
              <a:gd name="connsiteX431" fmla="*/ 1868055 w 4722813"/>
              <a:gd name="connsiteY431" fmla="*/ 51585 h 4694238"/>
              <a:gd name="connsiteX432" fmla="*/ 1958560 w 4722813"/>
              <a:gd name="connsiteY432" fmla="*/ 34126 h 4694238"/>
              <a:gd name="connsiteX433" fmla="*/ 2097493 w 4722813"/>
              <a:gd name="connsiteY433" fmla="*/ 14285 h 4694238"/>
              <a:gd name="connsiteX434" fmla="*/ 2237220 w 4722813"/>
              <a:gd name="connsiteY434" fmla="*/ 3175 h 46942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4722813" h="4694238">
                <a:moveTo>
                  <a:pt x="2876372" y="4284662"/>
                </a:moveTo>
                <a:lnTo>
                  <a:pt x="2913562" y="4286250"/>
                </a:lnTo>
                <a:lnTo>
                  <a:pt x="2949170" y="4295775"/>
                </a:lnTo>
                <a:lnTo>
                  <a:pt x="2981612" y="4311650"/>
                </a:lnTo>
                <a:lnTo>
                  <a:pt x="3010098" y="4333081"/>
                </a:lnTo>
                <a:lnTo>
                  <a:pt x="3036210" y="4360862"/>
                </a:lnTo>
                <a:lnTo>
                  <a:pt x="3054410" y="4392612"/>
                </a:lnTo>
                <a:lnTo>
                  <a:pt x="3067861" y="4428331"/>
                </a:lnTo>
                <a:lnTo>
                  <a:pt x="3073400" y="4467225"/>
                </a:lnTo>
                <a:lnTo>
                  <a:pt x="3071818" y="4504531"/>
                </a:lnTo>
                <a:lnTo>
                  <a:pt x="3062322" y="4538662"/>
                </a:lnTo>
                <a:lnTo>
                  <a:pt x="3046497" y="4572000"/>
                </a:lnTo>
                <a:lnTo>
                  <a:pt x="3025132" y="4602162"/>
                </a:lnTo>
                <a:lnTo>
                  <a:pt x="2997438" y="4626769"/>
                </a:lnTo>
                <a:lnTo>
                  <a:pt x="2965787" y="4645025"/>
                </a:lnTo>
                <a:lnTo>
                  <a:pt x="2930179" y="4657725"/>
                </a:lnTo>
                <a:lnTo>
                  <a:pt x="2860547" y="4675187"/>
                </a:lnTo>
                <a:lnTo>
                  <a:pt x="2790123" y="4689475"/>
                </a:lnTo>
                <a:lnTo>
                  <a:pt x="2751350" y="4692650"/>
                </a:lnTo>
                <a:lnTo>
                  <a:pt x="2713369" y="4687888"/>
                </a:lnTo>
                <a:lnTo>
                  <a:pt x="2678553" y="4676775"/>
                </a:lnTo>
                <a:lnTo>
                  <a:pt x="2646111" y="4657725"/>
                </a:lnTo>
                <a:lnTo>
                  <a:pt x="2618416" y="4635500"/>
                </a:lnTo>
                <a:lnTo>
                  <a:pt x="2597051" y="4606131"/>
                </a:lnTo>
                <a:lnTo>
                  <a:pt x="2579643" y="4573587"/>
                </a:lnTo>
                <a:lnTo>
                  <a:pt x="2570148" y="4537075"/>
                </a:lnTo>
                <a:lnTo>
                  <a:pt x="2565400" y="4498975"/>
                </a:lnTo>
                <a:lnTo>
                  <a:pt x="2570148" y="4461668"/>
                </a:lnTo>
                <a:lnTo>
                  <a:pt x="2581226" y="4426743"/>
                </a:lnTo>
                <a:lnTo>
                  <a:pt x="2600216" y="4394993"/>
                </a:lnTo>
                <a:lnTo>
                  <a:pt x="2623163" y="4366418"/>
                </a:lnTo>
                <a:lnTo>
                  <a:pt x="2651649" y="4343400"/>
                </a:lnTo>
                <a:lnTo>
                  <a:pt x="2684092" y="4325937"/>
                </a:lnTo>
                <a:lnTo>
                  <a:pt x="2721282" y="4314825"/>
                </a:lnTo>
                <a:lnTo>
                  <a:pt x="2839182" y="4290218"/>
                </a:lnTo>
                <a:close/>
                <a:moveTo>
                  <a:pt x="3550444" y="3987800"/>
                </a:moveTo>
                <a:lnTo>
                  <a:pt x="3582194" y="3989385"/>
                </a:lnTo>
                <a:lnTo>
                  <a:pt x="3613944" y="3994931"/>
                </a:lnTo>
                <a:lnTo>
                  <a:pt x="3643313" y="4006816"/>
                </a:lnTo>
                <a:lnTo>
                  <a:pt x="3672681" y="4024248"/>
                </a:lnTo>
                <a:lnTo>
                  <a:pt x="3696494" y="4045642"/>
                </a:lnTo>
                <a:lnTo>
                  <a:pt x="3717925" y="4072582"/>
                </a:lnTo>
                <a:lnTo>
                  <a:pt x="3735388" y="4102691"/>
                </a:lnTo>
                <a:lnTo>
                  <a:pt x="3745706" y="4134385"/>
                </a:lnTo>
                <a:lnTo>
                  <a:pt x="3749675" y="4166871"/>
                </a:lnTo>
                <a:lnTo>
                  <a:pt x="3748088" y="4198565"/>
                </a:lnTo>
                <a:lnTo>
                  <a:pt x="3742531" y="4231844"/>
                </a:lnTo>
                <a:lnTo>
                  <a:pt x="3731419" y="4261953"/>
                </a:lnTo>
                <a:lnTo>
                  <a:pt x="3713956" y="4288893"/>
                </a:lnTo>
                <a:lnTo>
                  <a:pt x="3692525" y="4315041"/>
                </a:lnTo>
                <a:lnTo>
                  <a:pt x="3665538" y="4336434"/>
                </a:lnTo>
                <a:lnTo>
                  <a:pt x="3605213" y="4375260"/>
                </a:lnTo>
                <a:lnTo>
                  <a:pt x="3543300" y="4410915"/>
                </a:lnTo>
                <a:lnTo>
                  <a:pt x="3509169" y="4426762"/>
                </a:lnTo>
                <a:lnTo>
                  <a:pt x="3472656" y="4435478"/>
                </a:lnTo>
                <a:lnTo>
                  <a:pt x="3436938" y="4437063"/>
                </a:lnTo>
                <a:lnTo>
                  <a:pt x="3402806" y="4431517"/>
                </a:lnTo>
                <a:lnTo>
                  <a:pt x="3369469" y="4419631"/>
                </a:lnTo>
                <a:lnTo>
                  <a:pt x="3338513" y="4402200"/>
                </a:lnTo>
                <a:lnTo>
                  <a:pt x="3317875" y="4385560"/>
                </a:lnTo>
                <a:lnTo>
                  <a:pt x="3299619" y="4364959"/>
                </a:lnTo>
                <a:lnTo>
                  <a:pt x="3283744" y="4341981"/>
                </a:lnTo>
                <a:lnTo>
                  <a:pt x="3269456" y="4310287"/>
                </a:lnTo>
                <a:lnTo>
                  <a:pt x="3260725" y="4279385"/>
                </a:lnTo>
                <a:lnTo>
                  <a:pt x="3257550" y="4246106"/>
                </a:lnTo>
                <a:lnTo>
                  <a:pt x="3260725" y="4212828"/>
                </a:lnTo>
                <a:lnTo>
                  <a:pt x="3269456" y="4182718"/>
                </a:lnTo>
                <a:lnTo>
                  <a:pt x="3282156" y="4152609"/>
                </a:lnTo>
                <a:lnTo>
                  <a:pt x="3301206" y="4125669"/>
                </a:lnTo>
                <a:lnTo>
                  <a:pt x="3325019" y="4102691"/>
                </a:lnTo>
                <a:lnTo>
                  <a:pt x="3352800" y="4082882"/>
                </a:lnTo>
                <a:lnTo>
                  <a:pt x="3455988" y="4019494"/>
                </a:lnTo>
                <a:lnTo>
                  <a:pt x="3486150" y="4002062"/>
                </a:lnTo>
                <a:lnTo>
                  <a:pt x="3517106" y="3992554"/>
                </a:lnTo>
                <a:close/>
                <a:moveTo>
                  <a:pt x="4087019" y="3479800"/>
                </a:moveTo>
                <a:lnTo>
                  <a:pt x="4119563" y="3481388"/>
                </a:lnTo>
                <a:lnTo>
                  <a:pt x="4151313" y="3486944"/>
                </a:lnTo>
                <a:lnTo>
                  <a:pt x="4183063" y="3500438"/>
                </a:lnTo>
                <a:lnTo>
                  <a:pt x="4211638" y="3517106"/>
                </a:lnTo>
                <a:lnTo>
                  <a:pt x="4237832" y="3540125"/>
                </a:lnTo>
                <a:lnTo>
                  <a:pt x="4257675" y="3567906"/>
                </a:lnTo>
                <a:lnTo>
                  <a:pt x="4273550" y="3596481"/>
                </a:lnTo>
                <a:lnTo>
                  <a:pt x="4283869" y="3628231"/>
                </a:lnTo>
                <a:lnTo>
                  <a:pt x="4287838" y="3659981"/>
                </a:lnTo>
                <a:lnTo>
                  <a:pt x="4286250" y="3690938"/>
                </a:lnTo>
                <a:lnTo>
                  <a:pt x="4280694" y="3724275"/>
                </a:lnTo>
                <a:lnTo>
                  <a:pt x="4267994" y="3754438"/>
                </a:lnTo>
                <a:lnTo>
                  <a:pt x="4250532" y="3784600"/>
                </a:lnTo>
                <a:lnTo>
                  <a:pt x="4206082" y="3841750"/>
                </a:lnTo>
                <a:lnTo>
                  <a:pt x="4160044" y="3896519"/>
                </a:lnTo>
                <a:lnTo>
                  <a:pt x="4134644" y="3922713"/>
                </a:lnTo>
                <a:lnTo>
                  <a:pt x="4104482" y="3940969"/>
                </a:lnTo>
                <a:lnTo>
                  <a:pt x="4072732" y="3955257"/>
                </a:lnTo>
                <a:lnTo>
                  <a:pt x="4037806" y="3962400"/>
                </a:lnTo>
                <a:lnTo>
                  <a:pt x="4003675" y="3963988"/>
                </a:lnTo>
                <a:lnTo>
                  <a:pt x="3971132" y="3958432"/>
                </a:lnTo>
                <a:lnTo>
                  <a:pt x="3936207" y="3947319"/>
                </a:lnTo>
                <a:lnTo>
                  <a:pt x="3906044" y="3929857"/>
                </a:lnTo>
                <a:lnTo>
                  <a:pt x="3891757" y="3917950"/>
                </a:lnTo>
                <a:lnTo>
                  <a:pt x="3866357" y="3890963"/>
                </a:lnTo>
                <a:lnTo>
                  <a:pt x="3845719" y="3859213"/>
                </a:lnTo>
                <a:lnTo>
                  <a:pt x="3831432" y="3825082"/>
                </a:lnTo>
                <a:lnTo>
                  <a:pt x="3825875" y="3788569"/>
                </a:lnTo>
                <a:lnTo>
                  <a:pt x="3825875" y="3752850"/>
                </a:lnTo>
                <a:lnTo>
                  <a:pt x="3834607" y="3717132"/>
                </a:lnTo>
                <a:lnTo>
                  <a:pt x="3848894" y="3683000"/>
                </a:lnTo>
                <a:lnTo>
                  <a:pt x="3870325" y="3651250"/>
                </a:lnTo>
                <a:lnTo>
                  <a:pt x="3946525" y="3556000"/>
                </a:lnTo>
                <a:lnTo>
                  <a:pt x="3969544" y="3530600"/>
                </a:lnTo>
                <a:lnTo>
                  <a:pt x="3994944" y="3509963"/>
                </a:lnTo>
                <a:lnTo>
                  <a:pt x="4023519" y="3494088"/>
                </a:lnTo>
                <a:lnTo>
                  <a:pt x="4055269" y="3484563"/>
                </a:lnTo>
                <a:close/>
                <a:moveTo>
                  <a:pt x="4415228" y="2822575"/>
                </a:moveTo>
                <a:lnTo>
                  <a:pt x="4452464" y="2824158"/>
                </a:lnTo>
                <a:lnTo>
                  <a:pt x="4491285" y="2831279"/>
                </a:lnTo>
                <a:lnTo>
                  <a:pt x="4525352" y="2847104"/>
                </a:lnTo>
                <a:lnTo>
                  <a:pt x="4557042" y="2867677"/>
                </a:lnTo>
                <a:lnTo>
                  <a:pt x="4582395" y="2894580"/>
                </a:lnTo>
                <a:lnTo>
                  <a:pt x="4601409" y="2924648"/>
                </a:lnTo>
                <a:lnTo>
                  <a:pt x="4615670" y="2957881"/>
                </a:lnTo>
                <a:lnTo>
                  <a:pt x="4622800" y="2995070"/>
                </a:lnTo>
                <a:lnTo>
                  <a:pt x="4622800" y="3032260"/>
                </a:lnTo>
                <a:lnTo>
                  <a:pt x="4614085" y="3069449"/>
                </a:lnTo>
                <a:lnTo>
                  <a:pt x="4592694" y="3136706"/>
                </a:lnTo>
                <a:lnTo>
                  <a:pt x="4566549" y="3205546"/>
                </a:lnTo>
                <a:lnTo>
                  <a:pt x="4549912" y="3239570"/>
                </a:lnTo>
                <a:lnTo>
                  <a:pt x="4526936" y="3268056"/>
                </a:lnTo>
                <a:lnTo>
                  <a:pt x="4499207" y="3292585"/>
                </a:lnTo>
                <a:lnTo>
                  <a:pt x="4468309" y="3309992"/>
                </a:lnTo>
                <a:lnTo>
                  <a:pt x="4433450" y="3321070"/>
                </a:lnTo>
                <a:lnTo>
                  <a:pt x="4397798" y="3327400"/>
                </a:lnTo>
                <a:lnTo>
                  <a:pt x="4360562" y="3324235"/>
                </a:lnTo>
                <a:lnTo>
                  <a:pt x="4323325" y="3313949"/>
                </a:lnTo>
                <a:lnTo>
                  <a:pt x="4300350" y="3304453"/>
                </a:lnTo>
                <a:lnTo>
                  <a:pt x="4280543" y="3292585"/>
                </a:lnTo>
                <a:lnTo>
                  <a:pt x="4253606" y="3268056"/>
                </a:lnTo>
                <a:lnTo>
                  <a:pt x="4231423" y="3241153"/>
                </a:lnTo>
                <a:lnTo>
                  <a:pt x="4216370" y="3209502"/>
                </a:lnTo>
                <a:lnTo>
                  <a:pt x="4204486" y="3176269"/>
                </a:lnTo>
                <a:lnTo>
                  <a:pt x="4200525" y="3140662"/>
                </a:lnTo>
                <a:lnTo>
                  <a:pt x="4202902" y="3105056"/>
                </a:lnTo>
                <a:lnTo>
                  <a:pt x="4213201" y="3069449"/>
                </a:lnTo>
                <a:lnTo>
                  <a:pt x="4253606" y="2956298"/>
                </a:lnTo>
                <a:lnTo>
                  <a:pt x="4267867" y="2920692"/>
                </a:lnTo>
                <a:lnTo>
                  <a:pt x="4289258" y="2890624"/>
                </a:lnTo>
                <a:lnTo>
                  <a:pt x="4314611" y="2864512"/>
                </a:lnTo>
                <a:lnTo>
                  <a:pt x="4346301" y="2844731"/>
                </a:lnTo>
                <a:lnTo>
                  <a:pt x="4379576" y="2829697"/>
                </a:lnTo>
                <a:close/>
                <a:moveTo>
                  <a:pt x="4523961" y="2089150"/>
                </a:moveTo>
                <a:lnTo>
                  <a:pt x="4562936" y="2092320"/>
                </a:lnTo>
                <a:lnTo>
                  <a:pt x="4598730" y="2101038"/>
                </a:lnTo>
                <a:lnTo>
                  <a:pt x="4632137" y="2118474"/>
                </a:lnTo>
                <a:lnTo>
                  <a:pt x="4660771" y="2139872"/>
                </a:lnTo>
                <a:lnTo>
                  <a:pt x="4685429" y="2166818"/>
                </a:lnTo>
                <a:lnTo>
                  <a:pt x="4703723" y="2198519"/>
                </a:lnTo>
                <a:lnTo>
                  <a:pt x="4716450" y="2234182"/>
                </a:lnTo>
                <a:lnTo>
                  <a:pt x="4721222" y="2271431"/>
                </a:lnTo>
                <a:lnTo>
                  <a:pt x="4722813" y="2343550"/>
                </a:lnTo>
                <a:lnTo>
                  <a:pt x="4722813" y="2416463"/>
                </a:lnTo>
                <a:lnTo>
                  <a:pt x="4718041" y="2453711"/>
                </a:lnTo>
                <a:lnTo>
                  <a:pt x="4706905" y="2489375"/>
                </a:lnTo>
                <a:lnTo>
                  <a:pt x="4687815" y="2521076"/>
                </a:lnTo>
                <a:lnTo>
                  <a:pt x="4663157" y="2548814"/>
                </a:lnTo>
                <a:lnTo>
                  <a:pt x="4634523" y="2571797"/>
                </a:lnTo>
                <a:lnTo>
                  <a:pt x="4603502" y="2588440"/>
                </a:lnTo>
                <a:lnTo>
                  <a:pt x="4566913" y="2598743"/>
                </a:lnTo>
                <a:lnTo>
                  <a:pt x="4528734" y="2601913"/>
                </a:lnTo>
                <a:lnTo>
                  <a:pt x="4489759" y="2597158"/>
                </a:lnTo>
                <a:lnTo>
                  <a:pt x="4454761" y="2584478"/>
                </a:lnTo>
                <a:lnTo>
                  <a:pt x="4423740" y="2567042"/>
                </a:lnTo>
                <a:lnTo>
                  <a:pt x="4394310" y="2542474"/>
                </a:lnTo>
                <a:lnTo>
                  <a:pt x="4372834" y="2513943"/>
                </a:lnTo>
                <a:lnTo>
                  <a:pt x="4356130" y="2482242"/>
                </a:lnTo>
                <a:lnTo>
                  <a:pt x="4345790" y="2444993"/>
                </a:lnTo>
                <a:lnTo>
                  <a:pt x="4342608" y="2407745"/>
                </a:lnTo>
                <a:lnTo>
                  <a:pt x="4342608" y="2347513"/>
                </a:lnTo>
                <a:lnTo>
                  <a:pt x="4341813" y="2287281"/>
                </a:lnTo>
                <a:lnTo>
                  <a:pt x="4342608" y="2248448"/>
                </a:lnTo>
                <a:lnTo>
                  <a:pt x="4352949" y="2212784"/>
                </a:lnTo>
                <a:lnTo>
                  <a:pt x="4368857" y="2179498"/>
                </a:lnTo>
                <a:lnTo>
                  <a:pt x="4391924" y="2150967"/>
                </a:lnTo>
                <a:lnTo>
                  <a:pt x="4418967" y="2126399"/>
                </a:lnTo>
                <a:lnTo>
                  <a:pt x="4450784" y="2108171"/>
                </a:lnTo>
                <a:lnTo>
                  <a:pt x="4484986" y="2095490"/>
                </a:lnTo>
                <a:close/>
                <a:moveTo>
                  <a:pt x="4381138" y="1366837"/>
                </a:moveTo>
                <a:lnTo>
                  <a:pt x="4418375" y="1370812"/>
                </a:lnTo>
                <a:lnTo>
                  <a:pt x="4453235" y="1381147"/>
                </a:lnTo>
                <a:lnTo>
                  <a:pt x="4484925" y="1400227"/>
                </a:lnTo>
                <a:lnTo>
                  <a:pt x="4513447" y="1423282"/>
                </a:lnTo>
                <a:lnTo>
                  <a:pt x="4536423" y="1451902"/>
                </a:lnTo>
                <a:lnTo>
                  <a:pt x="4554645" y="1486087"/>
                </a:lnTo>
                <a:lnTo>
                  <a:pt x="4579205" y="1553662"/>
                </a:lnTo>
                <a:lnTo>
                  <a:pt x="4603765" y="1621237"/>
                </a:lnTo>
                <a:lnTo>
                  <a:pt x="4611688" y="1658602"/>
                </a:lnTo>
                <a:lnTo>
                  <a:pt x="4611688" y="1696762"/>
                </a:lnTo>
                <a:lnTo>
                  <a:pt x="4606142" y="1734127"/>
                </a:lnTo>
                <a:lnTo>
                  <a:pt x="4593466" y="1766722"/>
                </a:lnTo>
                <a:lnTo>
                  <a:pt x="4573659" y="1798522"/>
                </a:lnTo>
                <a:lnTo>
                  <a:pt x="4549099" y="1824757"/>
                </a:lnTo>
                <a:lnTo>
                  <a:pt x="4517408" y="1847812"/>
                </a:lnTo>
                <a:lnTo>
                  <a:pt x="4483341" y="1862122"/>
                </a:lnTo>
                <a:lnTo>
                  <a:pt x="4447689" y="1870867"/>
                </a:lnTo>
                <a:lnTo>
                  <a:pt x="4411244" y="1871662"/>
                </a:lnTo>
                <a:lnTo>
                  <a:pt x="4377177" y="1866097"/>
                </a:lnTo>
                <a:lnTo>
                  <a:pt x="4343902" y="1854967"/>
                </a:lnTo>
                <a:lnTo>
                  <a:pt x="4313796" y="1837477"/>
                </a:lnTo>
                <a:lnTo>
                  <a:pt x="4291612" y="1818397"/>
                </a:lnTo>
                <a:lnTo>
                  <a:pt x="4271013" y="1795342"/>
                </a:lnTo>
                <a:lnTo>
                  <a:pt x="4255168" y="1769902"/>
                </a:lnTo>
                <a:lnTo>
                  <a:pt x="4244076" y="1741282"/>
                </a:lnTo>
                <a:lnTo>
                  <a:pt x="4202878" y="1627597"/>
                </a:lnTo>
                <a:lnTo>
                  <a:pt x="4190994" y="1591027"/>
                </a:lnTo>
                <a:lnTo>
                  <a:pt x="4187825" y="1553662"/>
                </a:lnTo>
                <a:lnTo>
                  <a:pt x="4192579" y="1516297"/>
                </a:lnTo>
                <a:lnTo>
                  <a:pt x="4203670" y="1482112"/>
                </a:lnTo>
                <a:lnTo>
                  <a:pt x="4221100" y="1450312"/>
                </a:lnTo>
                <a:lnTo>
                  <a:pt x="4245661" y="1421692"/>
                </a:lnTo>
                <a:lnTo>
                  <a:pt x="4274182" y="1398637"/>
                </a:lnTo>
                <a:lnTo>
                  <a:pt x="4308250" y="1379557"/>
                </a:lnTo>
                <a:lnTo>
                  <a:pt x="4343902" y="1370017"/>
                </a:lnTo>
                <a:close/>
                <a:moveTo>
                  <a:pt x="2245369" y="828675"/>
                </a:moveTo>
                <a:lnTo>
                  <a:pt x="2281846" y="831849"/>
                </a:lnTo>
                <a:lnTo>
                  <a:pt x="2312772" y="842958"/>
                </a:lnTo>
                <a:lnTo>
                  <a:pt x="2341319" y="862002"/>
                </a:lnTo>
                <a:lnTo>
                  <a:pt x="2365901" y="886600"/>
                </a:lnTo>
                <a:lnTo>
                  <a:pt x="2383347" y="915166"/>
                </a:lnTo>
                <a:lnTo>
                  <a:pt x="2394448" y="946905"/>
                </a:lnTo>
                <a:lnTo>
                  <a:pt x="2399206" y="982612"/>
                </a:lnTo>
                <a:lnTo>
                  <a:pt x="2399206" y="2326786"/>
                </a:lnTo>
                <a:lnTo>
                  <a:pt x="3631488" y="2965546"/>
                </a:lnTo>
                <a:lnTo>
                  <a:pt x="3657656" y="2983002"/>
                </a:lnTo>
                <a:lnTo>
                  <a:pt x="3679066" y="3002840"/>
                </a:lnTo>
                <a:lnTo>
                  <a:pt x="3695719" y="3027438"/>
                </a:lnTo>
                <a:lnTo>
                  <a:pt x="3707613" y="3055210"/>
                </a:lnTo>
                <a:lnTo>
                  <a:pt x="3713164" y="3083776"/>
                </a:lnTo>
                <a:lnTo>
                  <a:pt x="3714750" y="3113928"/>
                </a:lnTo>
                <a:lnTo>
                  <a:pt x="3709199" y="3144081"/>
                </a:lnTo>
                <a:lnTo>
                  <a:pt x="3697305" y="3172647"/>
                </a:lnTo>
                <a:lnTo>
                  <a:pt x="3681445" y="3197245"/>
                </a:lnTo>
                <a:lnTo>
                  <a:pt x="3661621" y="3217082"/>
                </a:lnTo>
                <a:lnTo>
                  <a:pt x="3640211" y="3234539"/>
                </a:lnTo>
                <a:lnTo>
                  <a:pt x="3614042" y="3245648"/>
                </a:lnTo>
                <a:lnTo>
                  <a:pt x="3588667" y="3252789"/>
                </a:lnTo>
                <a:lnTo>
                  <a:pt x="3560913" y="3255963"/>
                </a:lnTo>
                <a:lnTo>
                  <a:pt x="3537124" y="3254376"/>
                </a:lnTo>
                <a:lnTo>
                  <a:pt x="3514128" y="3248822"/>
                </a:lnTo>
                <a:lnTo>
                  <a:pt x="3491131" y="3238506"/>
                </a:lnTo>
                <a:lnTo>
                  <a:pt x="2092325" y="2514843"/>
                </a:lnTo>
                <a:lnTo>
                  <a:pt x="2092325" y="982612"/>
                </a:lnTo>
                <a:lnTo>
                  <a:pt x="2096290" y="946905"/>
                </a:lnTo>
                <a:lnTo>
                  <a:pt x="2108185" y="915166"/>
                </a:lnTo>
                <a:lnTo>
                  <a:pt x="2125630" y="886600"/>
                </a:lnTo>
                <a:lnTo>
                  <a:pt x="2149419" y="862002"/>
                </a:lnTo>
                <a:lnTo>
                  <a:pt x="2177966" y="842958"/>
                </a:lnTo>
                <a:lnTo>
                  <a:pt x="2209685" y="831849"/>
                </a:lnTo>
                <a:close/>
                <a:moveTo>
                  <a:pt x="2376153" y="0"/>
                </a:moveTo>
                <a:lnTo>
                  <a:pt x="2513498" y="3968"/>
                </a:lnTo>
                <a:lnTo>
                  <a:pt x="2651637" y="17460"/>
                </a:lnTo>
                <a:lnTo>
                  <a:pt x="2786601" y="37300"/>
                </a:lnTo>
                <a:lnTo>
                  <a:pt x="2921564" y="65870"/>
                </a:lnTo>
                <a:lnTo>
                  <a:pt x="3053352" y="102377"/>
                </a:lnTo>
                <a:lnTo>
                  <a:pt x="3183552" y="146819"/>
                </a:lnTo>
                <a:lnTo>
                  <a:pt x="3311371" y="198404"/>
                </a:lnTo>
                <a:lnTo>
                  <a:pt x="3436014" y="258719"/>
                </a:lnTo>
                <a:lnTo>
                  <a:pt x="3558275" y="326176"/>
                </a:lnTo>
                <a:lnTo>
                  <a:pt x="3677360" y="400776"/>
                </a:lnTo>
                <a:lnTo>
                  <a:pt x="3826614" y="185706"/>
                </a:lnTo>
                <a:lnTo>
                  <a:pt x="3844080" y="163485"/>
                </a:lnTo>
                <a:lnTo>
                  <a:pt x="3862340" y="150787"/>
                </a:lnTo>
                <a:lnTo>
                  <a:pt x="3881393" y="145232"/>
                </a:lnTo>
                <a:lnTo>
                  <a:pt x="3898065" y="147613"/>
                </a:lnTo>
                <a:lnTo>
                  <a:pt x="3912356" y="159517"/>
                </a:lnTo>
                <a:lnTo>
                  <a:pt x="3925852" y="177770"/>
                </a:lnTo>
                <a:lnTo>
                  <a:pt x="3935379" y="203960"/>
                </a:lnTo>
                <a:lnTo>
                  <a:pt x="4109244" y="828535"/>
                </a:lnTo>
                <a:lnTo>
                  <a:pt x="4113213" y="857899"/>
                </a:lnTo>
                <a:lnTo>
                  <a:pt x="4110831" y="884882"/>
                </a:lnTo>
                <a:lnTo>
                  <a:pt x="4102098" y="911071"/>
                </a:lnTo>
                <a:lnTo>
                  <a:pt x="4087808" y="932499"/>
                </a:lnTo>
                <a:lnTo>
                  <a:pt x="4067960" y="949165"/>
                </a:lnTo>
                <a:lnTo>
                  <a:pt x="4041762" y="961069"/>
                </a:lnTo>
                <a:lnTo>
                  <a:pt x="4013181" y="968212"/>
                </a:lnTo>
                <a:lnTo>
                  <a:pt x="3368532" y="1025352"/>
                </a:lnTo>
                <a:lnTo>
                  <a:pt x="3344715" y="1025352"/>
                </a:lnTo>
                <a:lnTo>
                  <a:pt x="3323279" y="1021384"/>
                </a:lnTo>
                <a:lnTo>
                  <a:pt x="3308989" y="1012654"/>
                </a:lnTo>
                <a:lnTo>
                  <a:pt x="3298668" y="1001543"/>
                </a:lnTo>
                <a:lnTo>
                  <a:pt x="3293111" y="986465"/>
                </a:lnTo>
                <a:lnTo>
                  <a:pt x="3293905" y="969799"/>
                </a:lnTo>
                <a:lnTo>
                  <a:pt x="3300256" y="949165"/>
                </a:lnTo>
                <a:lnTo>
                  <a:pt x="3312959" y="927737"/>
                </a:lnTo>
                <a:lnTo>
                  <a:pt x="3460625" y="714255"/>
                </a:lnTo>
                <a:lnTo>
                  <a:pt x="3350272" y="645210"/>
                </a:lnTo>
                <a:lnTo>
                  <a:pt x="3236744" y="584895"/>
                </a:lnTo>
                <a:lnTo>
                  <a:pt x="3120834" y="531723"/>
                </a:lnTo>
                <a:lnTo>
                  <a:pt x="3003336" y="487280"/>
                </a:lnTo>
                <a:lnTo>
                  <a:pt x="2882663" y="450774"/>
                </a:lnTo>
                <a:lnTo>
                  <a:pt x="2761990" y="422204"/>
                </a:lnTo>
                <a:lnTo>
                  <a:pt x="2639729" y="400776"/>
                </a:lnTo>
                <a:lnTo>
                  <a:pt x="2518261" y="388078"/>
                </a:lnTo>
                <a:lnTo>
                  <a:pt x="2394412" y="381729"/>
                </a:lnTo>
                <a:lnTo>
                  <a:pt x="2271357" y="383317"/>
                </a:lnTo>
                <a:lnTo>
                  <a:pt x="2149096" y="393634"/>
                </a:lnTo>
                <a:lnTo>
                  <a:pt x="2028423" y="409506"/>
                </a:lnTo>
                <a:lnTo>
                  <a:pt x="1908544" y="434108"/>
                </a:lnTo>
                <a:lnTo>
                  <a:pt x="1790252" y="465059"/>
                </a:lnTo>
                <a:lnTo>
                  <a:pt x="1674342" y="503946"/>
                </a:lnTo>
                <a:lnTo>
                  <a:pt x="1560020" y="549976"/>
                </a:lnTo>
                <a:lnTo>
                  <a:pt x="1448874" y="603148"/>
                </a:lnTo>
                <a:lnTo>
                  <a:pt x="1340109" y="665050"/>
                </a:lnTo>
                <a:lnTo>
                  <a:pt x="1235314" y="730920"/>
                </a:lnTo>
                <a:lnTo>
                  <a:pt x="1229756" y="737269"/>
                </a:lnTo>
                <a:lnTo>
                  <a:pt x="1137664" y="803140"/>
                </a:lnTo>
                <a:lnTo>
                  <a:pt x="1051922" y="876152"/>
                </a:lnTo>
                <a:lnTo>
                  <a:pt x="966974" y="953927"/>
                </a:lnTo>
                <a:lnTo>
                  <a:pt x="888378" y="1038843"/>
                </a:lnTo>
                <a:lnTo>
                  <a:pt x="812163" y="1127728"/>
                </a:lnTo>
                <a:lnTo>
                  <a:pt x="741506" y="1220581"/>
                </a:lnTo>
                <a:lnTo>
                  <a:pt x="673230" y="1326132"/>
                </a:lnTo>
                <a:lnTo>
                  <a:pt x="611306" y="1433270"/>
                </a:lnTo>
                <a:lnTo>
                  <a:pt x="558114" y="1544377"/>
                </a:lnTo>
                <a:lnTo>
                  <a:pt x="510480" y="1656277"/>
                </a:lnTo>
                <a:lnTo>
                  <a:pt x="472373" y="1769764"/>
                </a:lnTo>
                <a:lnTo>
                  <a:pt x="439029" y="1884838"/>
                </a:lnTo>
                <a:lnTo>
                  <a:pt x="414418" y="2000706"/>
                </a:lnTo>
                <a:lnTo>
                  <a:pt x="396158" y="2117367"/>
                </a:lnTo>
                <a:lnTo>
                  <a:pt x="384249" y="2234822"/>
                </a:lnTo>
                <a:lnTo>
                  <a:pt x="381868" y="2353071"/>
                </a:lnTo>
                <a:lnTo>
                  <a:pt x="384249" y="2470526"/>
                </a:lnTo>
                <a:lnTo>
                  <a:pt x="392982" y="2587188"/>
                </a:lnTo>
                <a:lnTo>
                  <a:pt x="410448" y="2703056"/>
                </a:lnTo>
                <a:lnTo>
                  <a:pt x="433471" y="2818130"/>
                </a:lnTo>
                <a:lnTo>
                  <a:pt x="463640" y="2931617"/>
                </a:lnTo>
                <a:lnTo>
                  <a:pt x="500953" y="3041930"/>
                </a:lnTo>
                <a:lnTo>
                  <a:pt x="543824" y="3153036"/>
                </a:lnTo>
                <a:lnTo>
                  <a:pt x="593840" y="3259381"/>
                </a:lnTo>
                <a:lnTo>
                  <a:pt x="650207" y="3362550"/>
                </a:lnTo>
                <a:lnTo>
                  <a:pt x="712925" y="3464133"/>
                </a:lnTo>
                <a:lnTo>
                  <a:pt x="781995" y="3562542"/>
                </a:lnTo>
                <a:lnTo>
                  <a:pt x="856622" y="3655395"/>
                </a:lnTo>
                <a:lnTo>
                  <a:pt x="938394" y="3744280"/>
                </a:lnTo>
                <a:lnTo>
                  <a:pt x="1027311" y="3830784"/>
                </a:lnTo>
                <a:lnTo>
                  <a:pt x="1120198" y="3910939"/>
                </a:lnTo>
                <a:lnTo>
                  <a:pt x="1221023" y="3985539"/>
                </a:lnTo>
                <a:lnTo>
                  <a:pt x="1313910" y="4047441"/>
                </a:lnTo>
                <a:lnTo>
                  <a:pt x="1410766" y="4103788"/>
                </a:lnTo>
                <a:lnTo>
                  <a:pt x="1410766" y="4105375"/>
                </a:lnTo>
                <a:lnTo>
                  <a:pt x="1463164" y="4132358"/>
                </a:lnTo>
                <a:lnTo>
                  <a:pt x="1517943" y="4159341"/>
                </a:lnTo>
                <a:lnTo>
                  <a:pt x="1521119" y="4160928"/>
                </a:lnTo>
                <a:lnTo>
                  <a:pt x="1523501" y="4162515"/>
                </a:lnTo>
                <a:lnTo>
                  <a:pt x="1641792" y="4212513"/>
                </a:lnTo>
                <a:lnTo>
                  <a:pt x="1761672" y="4256162"/>
                </a:lnTo>
                <a:lnTo>
                  <a:pt x="1885521" y="4290288"/>
                </a:lnTo>
                <a:lnTo>
                  <a:pt x="2010163" y="4318064"/>
                </a:lnTo>
                <a:lnTo>
                  <a:pt x="2047477" y="4327588"/>
                </a:lnTo>
                <a:lnTo>
                  <a:pt x="2080821" y="4345047"/>
                </a:lnTo>
                <a:lnTo>
                  <a:pt x="2109401" y="4368062"/>
                </a:lnTo>
                <a:lnTo>
                  <a:pt x="2133218" y="4395045"/>
                </a:lnTo>
                <a:lnTo>
                  <a:pt x="2150684" y="4426790"/>
                </a:lnTo>
                <a:lnTo>
                  <a:pt x="2162593" y="4462502"/>
                </a:lnTo>
                <a:lnTo>
                  <a:pt x="2166562" y="4499802"/>
                </a:lnTo>
                <a:lnTo>
                  <a:pt x="2163387" y="4537102"/>
                </a:lnTo>
                <a:lnTo>
                  <a:pt x="2153860" y="4574402"/>
                </a:lnTo>
                <a:lnTo>
                  <a:pt x="2136394" y="4607734"/>
                </a:lnTo>
                <a:lnTo>
                  <a:pt x="2113371" y="4636304"/>
                </a:lnTo>
                <a:lnTo>
                  <a:pt x="2086378" y="4660906"/>
                </a:lnTo>
                <a:lnTo>
                  <a:pt x="2053034" y="4678366"/>
                </a:lnTo>
                <a:lnTo>
                  <a:pt x="2018896" y="4689476"/>
                </a:lnTo>
                <a:lnTo>
                  <a:pt x="1981583" y="4694238"/>
                </a:lnTo>
                <a:lnTo>
                  <a:pt x="1944269" y="4691064"/>
                </a:lnTo>
                <a:lnTo>
                  <a:pt x="1818039" y="4665668"/>
                </a:lnTo>
                <a:lnTo>
                  <a:pt x="1693396" y="4632336"/>
                </a:lnTo>
                <a:lnTo>
                  <a:pt x="1571135" y="4591862"/>
                </a:lnTo>
                <a:lnTo>
                  <a:pt x="1452049" y="4545832"/>
                </a:lnTo>
                <a:lnTo>
                  <a:pt x="1336139" y="4494247"/>
                </a:lnTo>
                <a:lnTo>
                  <a:pt x="1221023" y="4433932"/>
                </a:lnTo>
                <a:lnTo>
                  <a:pt x="1110671" y="4369649"/>
                </a:lnTo>
                <a:lnTo>
                  <a:pt x="1001112" y="4297430"/>
                </a:lnTo>
                <a:lnTo>
                  <a:pt x="895523" y="4217275"/>
                </a:lnTo>
                <a:lnTo>
                  <a:pt x="794697" y="4132358"/>
                </a:lnTo>
                <a:lnTo>
                  <a:pt x="698635" y="4043473"/>
                </a:lnTo>
                <a:lnTo>
                  <a:pt x="696253" y="4040298"/>
                </a:lnTo>
                <a:lnTo>
                  <a:pt x="604161" y="3944271"/>
                </a:lnTo>
                <a:lnTo>
                  <a:pt x="519213" y="3843482"/>
                </a:lnTo>
                <a:lnTo>
                  <a:pt x="439029" y="3738724"/>
                </a:lnTo>
                <a:lnTo>
                  <a:pt x="365990" y="3629999"/>
                </a:lnTo>
                <a:lnTo>
                  <a:pt x="298508" y="3517306"/>
                </a:lnTo>
                <a:lnTo>
                  <a:pt x="238171" y="3399850"/>
                </a:lnTo>
                <a:lnTo>
                  <a:pt x="183392" y="3280808"/>
                </a:lnTo>
                <a:lnTo>
                  <a:pt x="136552" y="3157004"/>
                </a:lnTo>
                <a:lnTo>
                  <a:pt x="96063" y="3029232"/>
                </a:lnTo>
                <a:lnTo>
                  <a:pt x="61925" y="2899873"/>
                </a:lnTo>
                <a:lnTo>
                  <a:pt x="35726" y="2768132"/>
                </a:lnTo>
                <a:lnTo>
                  <a:pt x="14291" y="2624488"/>
                </a:lnTo>
                <a:lnTo>
                  <a:pt x="14291" y="2619726"/>
                </a:lnTo>
                <a:lnTo>
                  <a:pt x="12703" y="2615758"/>
                </a:lnTo>
                <a:lnTo>
                  <a:pt x="7145" y="2543539"/>
                </a:lnTo>
                <a:lnTo>
                  <a:pt x="3176" y="2472114"/>
                </a:lnTo>
                <a:lnTo>
                  <a:pt x="3176" y="2466558"/>
                </a:lnTo>
                <a:lnTo>
                  <a:pt x="0" y="2334024"/>
                </a:lnTo>
                <a:lnTo>
                  <a:pt x="5558" y="2202284"/>
                </a:lnTo>
                <a:lnTo>
                  <a:pt x="17466" y="2069750"/>
                </a:lnTo>
                <a:lnTo>
                  <a:pt x="37314" y="1940391"/>
                </a:lnTo>
                <a:lnTo>
                  <a:pt x="64306" y="1811032"/>
                </a:lnTo>
                <a:lnTo>
                  <a:pt x="99238" y="1684847"/>
                </a:lnTo>
                <a:lnTo>
                  <a:pt x="140521" y="1560249"/>
                </a:lnTo>
                <a:lnTo>
                  <a:pt x="189743" y="1436445"/>
                </a:lnTo>
                <a:lnTo>
                  <a:pt x="243729" y="1317403"/>
                </a:lnTo>
                <a:lnTo>
                  <a:pt x="307241" y="1199154"/>
                </a:lnTo>
                <a:lnTo>
                  <a:pt x="377104" y="1084873"/>
                </a:lnTo>
                <a:lnTo>
                  <a:pt x="378692" y="1080111"/>
                </a:lnTo>
                <a:lnTo>
                  <a:pt x="381868" y="1074556"/>
                </a:lnTo>
                <a:lnTo>
                  <a:pt x="431884" y="1001543"/>
                </a:lnTo>
                <a:lnTo>
                  <a:pt x="463640" y="956307"/>
                </a:lnTo>
                <a:lnTo>
                  <a:pt x="467609" y="950752"/>
                </a:lnTo>
                <a:lnTo>
                  <a:pt x="472373" y="946784"/>
                </a:lnTo>
                <a:lnTo>
                  <a:pt x="554939" y="840439"/>
                </a:lnTo>
                <a:lnTo>
                  <a:pt x="643856" y="741237"/>
                </a:lnTo>
                <a:lnTo>
                  <a:pt x="739124" y="646004"/>
                </a:lnTo>
                <a:lnTo>
                  <a:pt x="837568" y="557119"/>
                </a:lnTo>
                <a:lnTo>
                  <a:pt x="939982" y="475376"/>
                </a:lnTo>
                <a:lnTo>
                  <a:pt x="1047159" y="397602"/>
                </a:lnTo>
                <a:lnTo>
                  <a:pt x="1159099" y="329351"/>
                </a:lnTo>
                <a:lnTo>
                  <a:pt x="1274215" y="264274"/>
                </a:lnTo>
                <a:lnTo>
                  <a:pt x="1393300" y="207134"/>
                </a:lnTo>
                <a:lnTo>
                  <a:pt x="1516355" y="156343"/>
                </a:lnTo>
                <a:lnTo>
                  <a:pt x="1641792" y="111900"/>
                </a:lnTo>
                <a:lnTo>
                  <a:pt x="1770405" y="74600"/>
                </a:lnTo>
                <a:lnTo>
                  <a:pt x="1777550" y="73013"/>
                </a:lnTo>
                <a:lnTo>
                  <a:pt x="1779137" y="73013"/>
                </a:lnTo>
                <a:lnTo>
                  <a:pt x="1868055" y="51585"/>
                </a:lnTo>
                <a:lnTo>
                  <a:pt x="1958560" y="34126"/>
                </a:lnTo>
                <a:lnTo>
                  <a:pt x="2097493" y="14285"/>
                </a:lnTo>
                <a:lnTo>
                  <a:pt x="2237220" y="3175"/>
                </a:lnTo>
                <a:close/>
              </a:path>
            </a:pathLst>
          </a:custGeom>
          <a:gradFill>
            <a:gsLst>
              <a:gs pos="0">
                <a:srgbClr val="7665C2"/>
              </a:gs>
              <a:gs pos="100000">
                <a:srgbClr val="116AB1"/>
              </a:gs>
            </a:gsLst>
            <a:lin ang="19800000" scaled="0"/>
          </a:gradFill>
          <a:ln w="0">
            <a:noFill/>
            <a:prstDash val="solid"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sz="1053" dirty="0"/>
          </a:p>
        </p:txBody>
      </p: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101A3EE7-49A9-43CF-8612-BE56B9EE57A1}"/>
              </a:ext>
            </a:extLst>
          </p:cNvPr>
          <p:cNvGrpSpPr/>
          <p:nvPr/>
        </p:nvGrpSpPr>
        <p:grpSpPr>
          <a:xfrm>
            <a:off x="-23858" y="4377575"/>
            <a:ext cx="8920208" cy="1082215"/>
            <a:chOff x="0" y="3169047"/>
            <a:chExt cx="7958746" cy="1082215"/>
          </a:xfrm>
        </p:grpSpPr>
        <p:sp>
          <p:nvSpPr>
            <p:cNvPr id="34" name="Freeform 63">
              <a:extLst>
                <a:ext uri="{FF2B5EF4-FFF2-40B4-BE49-F238E27FC236}">
                  <a16:creationId xmlns:a16="http://schemas.microsoft.com/office/drawing/2014/main" id="{EC991557-4B65-49E1-A06E-32DC615260D2}"/>
                </a:ext>
              </a:extLst>
            </p:cNvPr>
            <p:cNvSpPr/>
            <p:nvPr/>
          </p:nvSpPr>
          <p:spPr>
            <a:xfrm>
              <a:off x="0" y="3169047"/>
              <a:ext cx="7958746" cy="1082215"/>
            </a:xfrm>
            <a:custGeom>
              <a:avLst/>
              <a:gdLst>
                <a:gd name="connsiteX0" fmla="*/ 0 w 6661808"/>
                <a:gd name="connsiteY0" fmla="*/ 0 h 1082215"/>
                <a:gd name="connsiteX1" fmla="*/ 5666726 w 6661808"/>
                <a:gd name="connsiteY1" fmla="*/ 0 h 1082215"/>
                <a:gd name="connsiteX2" fmla="*/ 5666726 w 6661808"/>
                <a:gd name="connsiteY2" fmla="*/ 3871 h 1082215"/>
                <a:gd name="connsiteX3" fmla="*/ 6164267 w 6661808"/>
                <a:gd name="connsiteY3" fmla="*/ 3871 h 1082215"/>
                <a:gd name="connsiteX4" fmla="*/ 6661808 w 6661808"/>
                <a:gd name="connsiteY4" fmla="*/ 543043 h 1082215"/>
                <a:gd name="connsiteX5" fmla="*/ 6164267 w 6661808"/>
                <a:gd name="connsiteY5" fmla="*/ 1082215 h 1082215"/>
                <a:gd name="connsiteX6" fmla="*/ 5666726 w 6661808"/>
                <a:gd name="connsiteY6" fmla="*/ 1082214 h 1082215"/>
                <a:gd name="connsiteX7" fmla="*/ 5666726 w 6661808"/>
                <a:gd name="connsiteY7" fmla="*/ 1078343 h 1082215"/>
                <a:gd name="connsiteX8" fmla="*/ 0 w 6661808"/>
                <a:gd name="connsiteY8" fmla="*/ 1078343 h 1082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61808" h="1082215">
                  <a:moveTo>
                    <a:pt x="0" y="0"/>
                  </a:moveTo>
                  <a:lnTo>
                    <a:pt x="5666726" y="0"/>
                  </a:lnTo>
                  <a:lnTo>
                    <a:pt x="5666726" y="3871"/>
                  </a:lnTo>
                  <a:lnTo>
                    <a:pt x="6164267" y="3871"/>
                  </a:lnTo>
                  <a:cubicBezTo>
                    <a:pt x="6439051" y="3871"/>
                    <a:pt x="6661808" y="245267"/>
                    <a:pt x="6661808" y="543043"/>
                  </a:cubicBezTo>
                  <a:cubicBezTo>
                    <a:pt x="6661808" y="840819"/>
                    <a:pt x="6439051" y="1082215"/>
                    <a:pt x="6164267" y="1082215"/>
                  </a:cubicBezTo>
                  <a:lnTo>
                    <a:pt x="5666726" y="1082214"/>
                  </a:lnTo>
                  <a:lnTo>
                    <a:pt x="5666726" y="1078343"/>
                  </a:lnTo>
                  <a:lnTo>
                    <a:pt x="0" y="1078343"/>
                  </a:lnTo>
                  <a:close/>
                </a:path>
              </a:pathLst>
            </a:cu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27">
              <a:extLst>
                <a:ext uri="{FF2B5EF4-FFF2-40B4-BE49-F238E27FC236}">
                  <a16:creationId xmlns:a16="http://schemas.microsoft.com/office/drawing/2014/main" id="{29B9004F-25BA-4AEB-8915-9BA4B9A0FD3E}"/>
                </a:ext>
              </a:extLst>
            </p:cNvPr>
            <p:cNvSpPr/>
            <p:nvPr/>
          </p:nvSpPr>
          <p:spPr>
            <a:xfrm>
              <a:off x="7095242" y="3296738"/>
              <a:ext cx="764345" cy="8229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40CD7AF1-7969-4DD7-9362-D92F9A9D2800}"/>
                </a:ext>
              </a:extLst>
            </p:cNvPr>
            <p:cNvSpPr/>
            <p:nvPr/>
          </p:nvSpPr>
          <p:spPr>
            <a:xfrm>
              <a:off x="55862" y="3477385"/>
              <a:ext cx="694022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400" b="1" dirty="0">
                  <a:solidFill>
                    <a:schemeClr val="bg1"/>
                  </a:solidFill>
                  <a:latin typeface="Microsoft YaHei Light" panose="020B0502040204020203" pitchFamily="34" charset="-122"/>
                  <a:ea typeface="Microsoft YaHei Light" panose="020B0502040204020203" pitchFamily="34" charset="-122"/>
                </a:rPr>
                <a:t>Nous avons appris à utiliser plusieurs API externes </a:t>
              </a:r>
            </a:p>
          </p:txBody>
        </p:sp>
      </p:grpSp>
      <p:grpSp>
        <p:nvGrpSpPr>
          <p:cNvPr id="38" name="Group 128">
            <a:extLst>
              <a:ext uri="{FF2B5EF4-FFF2-40B4-BE49-F238E27FC236}">
                <a16:creationId xmlns:a16="http://schemas.microsoft.com/office/drawing/2014/main" id="{6D2DF41C-7BD6-48C0-8C09-40A5A48E23E2}"/>
              </a:ext>
            </a:extLst>
          </p:cNvPr>
          <p:cNvGrpSpPr/>
          <p:nvPr/>
        </p:nvGrpSpPr>
        <p:grpSpPr>
          <a:xfrm>
            <a:off x="7146603" y="3429000"/>
            <a:ext cx="474429" cy="410316"/>
            <a:chOff x="811213" y="3028951"/>
            <a:chExt cx="704851" cy="609600"/>
          </a:xfrm>
          <a:gradFill>
            <a:gsLst>
              <a:gs pos="56000">
                <a:srgbClr val="7665C2"/>
              </a:gs>
              <a:gs pos="100000">
                <a:srgbClr val="116AB1"/>
              </a:gs>
            </a:gsLst>
            <a:lin ang="19800000" scaled="0"/>
          </a:gradFill>
        </p:grpSpPr>
        <p:sp>
          <p:nvSpPr>
            <p:cNvPr id="39" name="Freeform 6">
              <a:extLst>
                <a:ext uri="{FF2B5EF4-FFF2-40B4-BE49-F238E27FC236}">
                  <a16:creationId xmlns:a16="http://schemas.microsoft.com/office/drawing/2014/main" id="{6D64EDDB-8586-47E2-99A8-164F7E360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1213" y="3028951"/>
              <a:ext cx="704851" cy="609600"/>
            </a:xfrm>
            <a:custGeom>
              <a:avLst/>
              <a:gdLst>
                <a:gd name="T0" fmla="*/ 258 w 3554"/>
                <a:gd name="T1" fmla="*/ 2100 h 3067"/>
                <a:gd name="T2" fmla="*/ 3296 w 3554"/>
                <a:gd name="T3" fmla="*/ 258 h 3067"/>
                <a:gd name="T4" fmla="*/ 173 w 3554"/>
                <a:gd name="T5" fmla="*/ 0 h 3067"/>
                <a:gd name="T6" fmla="*/ 3412 w 3554"/>
                <a:gd name="T7" fmla="*/ 2 h 3067"/>
                <a:gd name="T8" fmla="*/ 3468 w 3554"/>
                <a:gd name="T9" fmla="*/ 23 h 3067"/>
                <a:gd name="T10" fmla="*/ 3513 w 3554"/>
                <a:gd name="T11" fmla="*/ 60 h 3067"/>
                <a:gd name="T12" fmla="*/ 3543 w 3554"/>
                <a:gd name="T13" fmla="*/ 112 h 3067"/>
                <a:gd name="T14" fmla="*/ 3554 w 3554"/>
                <a:gd name="T15" fmla="*/ 171 h 3067"/>
                <a:gd name="T16" fmla="*/ 3550 w 3554"/>
                <a:gd name="T17" fmla="*/ 2217 h 3067"/>
                <a:gd name="T18" fmla="*/ 3530 w 3554"/>
                <a:gd name="T19" fmla="*/ 2273 h 3067"/>
                <a:gd name="T20" fmla="*/ 3492 w 3554"/>
                <a:gd name="T21" fmla="*/ 2318 h 3067"/>
                <a:gd name="T22" fmla="*/ 3441 w 3554"/>
                <a:gd name="T23" fmla="*/ 2347 h 3067"/>
                <a:gd name="T24" fmla="*/ 3381 w 3554"/>
                <a:gd name="T25" fmla="*/ 2358 h 3067"/>
                <a:gd name="T26" fmla="*/ 2181 w 3554"/>
                <a:gd name="T27" fmla="*/ 2749 h 3067"/>
                <a:gd name="T28" fmla="*/ 2681 w 3554"/>
                <a:gd name="T29" fmla="*/ 2752 h 3067"/>
                <a:gd name="T30" fmla="*/ 2737 w 3554"/>
                <a:gd name="T31" fmla="*/ 2776 h 3067"/>
                <a:gd name="T32" fmla="*/ 2780 w 3554"/>
                <a:gd name="T33" fmla="*/ 2819 h 3067"/>
                <a:gd name="T34" fmla="*/ 2804 w 3554"/>
                <a:gd name="T35" fmla="*/ 2875 h 3067"/>
                <a:gd name="T36" fmla="*/ 2804 w 3554"/>
                <a:gd name="T37" fmla="*/ 2940 h 3067"/>
                <a:gd name="T38" fmla="*/ 2780 w 3554"/>
                <a:gd name="T39" fmla="*/ 2997 h 3067"/>
                <a:gd name="T40" fmla="*/ 2737 w 3554"/>
                <a:gd name="T41" fmla="*/ 3039 h 3067"/>
                <a:gd name="T42" fmla="*/ 2681 w 3554"/>
                <a:gd name="T43" fmla="*/ 3064 h 3067"/>
                <a:gd name="T44" fmla="*/ 905 w 3554"/>
                <a:gd name="T45" fmla="*/ 3067 h 3067"/>
                <a:gd name="T46" fmla="*/ 844 w 3554"/>
                <a:gd name="T47" fmla="*/ 3054 h 3067"/>
                <a:gd name="T48" fmla="*/ 793 w 3554"/>
                <a:gd name="T49" fmla="*/ 3020 h 3067"/>
                <a:gd name="T50" fmla="*/ 758 w 3554"/>
                <a:gd name="T51" fmla="*/ 2970 h 3067"/>
                <a:gd name="T52" fmla="*/ 747 w 3554"/>
                <a:gd name="T53" fmla="*/ 2907 h 3067"/>
                <a:gd name="T54" fmla="*/ 758 w 3554"/>
                <a:gd name="T55" fmla="*/ 2846 h 3067"/>
                <a:gd name="T56" fmla="*/ 793 w 3554"/>
                <a:gd name="T57" fmla="*/ 2795 h 3067"/>
                <a:gd name="T58" fmla="*/ 844 w 3554"/>
                <a:gd name="T59" fmla="*/ 2761 h 3067"/>
                <a:gd name="T60" fmla="*/ 905 w 3554"/>
                <a:gd name="T61" fmla="*/ 2749 h 3067"/>
                <a:gd name="T62" fmla="*/ 1372 w 3554"/>
                <a:gd name="T63" fmla="*/ 2358 h 3067"/>
                <a:gd name="T64" fmla="*/ 141 w 3554"/>
                <a:gd name="T65" fmla="*/ 2356 h 3067"/>
                <a:gd name="T66" fmla="*/ 85 w 3554"/>
                <a:gd name="T67" fmla="*/ 2334 h 3067"/>
                <a:gd name="T68" fmla="*/ 41 w 3554"/>
                <a:gd name="T69" fmla="*/ 2297 h 3067"/>
                <a:gd name="T70" fmla="*/ 11 w 3554"/>
                <a:gd name="T71" fmla="*/ 2246 h 3067"/>
                <a:gd name="T72" fmla="*/ 0 w 3554"/>
                <a:gd name="T73" fmla="*/ 2186 h 3067"/>
                <a:gd name="T74" fmla="*/ 3 w 3554"/>
                <a:gd name="T75" fmla="*/ 141 h 3067"/>
                <a:gd name="T76" fmla="*/ 24 w 3554"/>
                <a:gd name="T77" fmla="*/ 85 h 3067"/>
                <a:gd name="T78" fmla="*/ 61 w 3554"/>
                <a:gd name="T79" fmla="*/ 40 h 3067"/>
                <a:gd name="T80" fmla="*/ 112 w 3554"/>
                <a:gd name="T81" fmla="*/ 11 h 3067"/>
                <a:gd name="T82" fmla="*/ 173 w 3554"/>
                <a:gd name="T83" fmla="*/ 0 h 30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554" h="3067">
                  <a:moveTo>
                    <a:pt x="258" y="258"/>
                  </a:moveTo>
                  <a:lnTo>
                    <a:pt x="258" y="2100"/>
                  </a:lnTo>
                  <a:lnTo>
                    <a:pt x="3296" y="2100"/>
                  </a:lnTo>
                  <a:lnTo>
                    <a:pt x="3296" y="258"/>
                  </a:lnTo>
                  <a:lnTo>
                    <a:pt x="258" y="258"/>
                  </a:lnTo>
                  <a:close/>
                  <a:moveTo>
                    <a:pt x="173" y="0"/>
                  </a:moveTo>
                  <a:lnTo>
                    <a:pt x="3381" y="0"/>
                  </a:lnTo>
                  <a:lnTo>
                    <a:pt x="3412" y="2"/>
                  </a:lnTo>
                  <a:lnTo>
                    <a:pt x="3441" y="11"/>
                  </a:lnTo>
                  <a:lnTo>
                    <a:pt x="3468" y="23"/>
                  </a:lnTo>
                  <a:lnTo>
                    <a:pt x="3492" y="40"/>
                  </a:lnTo>
                  <a:lnTo>
                    <a:pt x="3513" y="60"/>
                  </a:lnTo>
                  <a:lnTo>
                    <a:pt x="3530" y="85"/>
                  </a:lnTo>
                  <a:lnTo>
                    <a:pt x="3543" y="112"/>
                  </a:lnTo>
                  <a:lnTo>
                    <a:pt x="3550" y="141"/>
                  </a:lnTo>
                  <a:lnTo>
                    <a:pt x="3554" y="171"/>
                  </a:lnTo>
                  <a:lnTo>
                    <a:pt x="3554" y="2186"/>
                  </a:lnTo>
                  <a:lnTo>
                    <a:pt x="3550" y="2217"/>
                  </a:lnTo>
                  <a:lnTo>
                    <a:pt x="3543" y="2246"/>
                  </a:lnTo>
                  <a:lnTo>
                    <a:pt x="3530" y="2273"/>
                  </a:lnTo>
                  <a:lnTo>
                    <a:pt x="3513" y="2297"/>
                  </a:lnTo>
                  <a:lnTo>
                    <a:pt x="3492" y="2318"/>
                  </a:lnTo>
                  <a:lnTo>
                    <a:pt x="3468" y="2334"/>
                  </a:lnTo>
                  <a:lnTo>
                    <a:pt x="3441" y="2347"/>
                  </a:lnTo>
                  <a:lnTo>
                    <a:pt x="3412" y="2356"/>
                  </a:lnTo>
                  <a:lnTo>
                    <a:pt x="3381" y="2358"/>
                  </a:lnTo>
                  <a:lnTo>
                    <a:pt x="2181" y="2358"/>
                  </a:lnTo>
                  <a:lnTo>
                    <a:pt x="2181" y="2749"/>
                  </a:lnTo>
                  <a:lnTo>
                    <a:pt x="2648" y="2749"/>
                  </a:lnTo>
                  <a:lnTo>
                    <a:pt x="2681" y="2752"/>
                  </a:lnTo>
                  <a:lnTo>
                    <a:pt x="2710" y="2761"/>
                  </a:lnTo>
                  <a:lnTo>
                    <a:pt x="2737" y="2776"/>
                  </a:lnTo>
                  <a:lnTo>
                    <a:pt x="2761" y="2795"/>
                  </a:lnTo>
                  <a:lnTo>
                    <a:pt x="2780" y="2819"/>
                  </a:lnTo>
                  <a:lnTo>
                    <a:pt x="2795" y="2846"/>
                  </a:lnTo>
                  <a:lnTo>
                    <a:pt x="2804" y="2875"/>
                  </a:lnTo>
                  <a:lnTo>
                    <a:pt x="2807" y="2907"/>
                  </a:lnTo>
                  <a:lnTo>
                    <a:pt x="2804" y="2940"/>
                  </a:lnTo>
                  <a:lnTo>
                    <a:pt x="2795" y="2970"/>
                  </a:lnTo>
                  <a:lnTo>
                    <a:pt x="2780" y="2997"/>
                  </a:lnTo>
                  <a:lnTo>
                    <a:pt x="2761" y="3020"/>
                  </a:lnTo>
                  <a:lnTo>
                    <a:pt x="2737" y="3039"/>
                  </a:lnTo>
                  <a:lnTo>
                    <a:pt x="2710" y="3054"/>
                  </a:lnTo>
                  <a:lnTo>
                    <a:pt x="2681" y="3064"/>
                  </a:lnTo>
                  <a:lnTo>
                    <a:pt x="2648" y="3067"/>
                  </a:lnTo>
                  <a:lnTo>
                    <a:pt x="905" y="3067"/>
                  </a:lnTo>
                  <a:lnTo>
                    <a:pt x="873" y="3064"/>
                  </a:lnTo>
                  <a:lnTo>
                    <a:pt x="844" y="3054"/>
                  </a:lnTo>
                  <a:lnTo>
                    <a:pt x="817" y="3039"/>
                  </a:lnTo>
                  <a:lnTo>
                    <a:pt x="793" y="3020"/>
                  </a:lnTo>
                  <a:lnTo>
                    <a:pt x="773" y="2997"/>
                  </a:lnTo>
                  <a:lnTo>
                    <a:pt x="758" y="2970"/>
                  </a:lnTo>
                  <a:lnTo>
                    <a:pt x="750" y="2940"/>
                  </a:lnTo>
                  <a:lnTo>
                    <a:pt x="747" y="2907"/>
                  </a:lnTo>
                  <a:lnTo>
                    <a:pt x="750" y="2875"/>
                  </a:lnTo>
                  <a:lnTo>
                    <a:pt x="758" y="2846"/>
                  </a:lnTo>
                  <a:lnTo>
                    <a:pt x="773" y="2819"/>
                  </a:lnTo>
                  <a:lnTo>
                    <a:pt x="793" y="2795"/>
                  </a:lnTo>
                  <a:lnTo>
                    <a:pt x="817" y="2776"/>
                  </a:lnTo>
                  <a:lnTo>
                    <a:pt x="844" y="2761"/>
                  </a:lnTo>
                  <a:lnTo>
                    <a:pt x="873" y="2752"/>
                  </a:lnTo>
                  <a:lnTo>
                    <a:pt x="905" y="2749"/>
                  </a:lnTo>
                  <a:lnTo>
                    <a:pt x="1372" y="2749"/>
                  </a:lnTo>
                  <a:lnTo>
                    <a:pt x="1372" y="2358"/>
                  </a:lnTo>
                  <a:lnTo>
                    <a:pt x="173" y="2358"/>
                  </a:lnTo>
                  <a:lnTo>
                    <a:pt x="141" y="2356"/>
                  </a:lnTo>
                  <a:lnTo>
                    <a:pt x="112" y="2347"/>
                  </a:lnTo>
                  <a:lnTo>
                    <a:pt x="85" y="2334"/>
                  </a:lnTo>
                  <a:lnTo>
                    <a:pt x="61" y="2318"/>
                  </a:lnTo>
                  <a:lnTo>
                    <a:pt x="41" y="2297"/>
                  </a:lnTo>
                  <a:lnTo>
                    <a:pt x="24" y="2273"/>
                  </a:lnTo>
                  <a:lnTo>
                    <a:pt x="11" y="2246"/>
                  </a:lnTo>
                  <a:lnTo>
                    <a:pt x="3" y="2217"/>
                  </a:lnTo>
                  <a:lnTo>
                    <a:pt x="0" y="2186"/>
                  </a:lnTo>
                  <a:lnTo>
                    <a:pt x="0" y="171"/>
                  </a:lnTo>
                  <a:lnTo>
                    <a:pt x="3" y="141"/>
                  </a:lnTo>
                  <a:lnTo>
                    <a:pt x="11" y="112"/>
                  </a:lnTo>
                  <a:lnTo>
                    <a:pt x="24" y="85"/>
                  </a:lnTo>
                  <a:lnTo>
                    <a:pt x="41" y="60"/>
                  </a:lnTo>
                  <a:lnTo>
                    <a:pt x="61" y="40"/>
                  </a:lnTo>
                  <a:lnTo>
                    <a:pt x="85" y="23"/>
                  </a:lnTo>
                  <a:lnTo>
                    <a:pt x="112" y="11"/>
                  </a:lnTo>
                  <a:lnTo>
                    <a:pt x="141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>
                <a:gradFill>
                  <a:gsLst>
                    <a:gs pos="0">
                      <a:srgbClr val="7665C2"/>
                    </a:gs>
                    <a:gs pos="84000">
                      <a:srgbClr val="116AB1"/>
                    </a:gs>
                  </a:gsLst>
                  <a:lin ang="19800000" scaled="0"/>
                </a:gradFill>
              </a:endParaRPr>
            </a:p>
          </p:txBody>
        </p:sp>
        <p:sp>
          <p:nvSpPr>
            <p:cNvPr id="40" name="Freeform 7">
              <a:extLst>
                <a:ext uri="{FF2B5EF4-FFF2-40B4-BE49-F238E27FC236}">
                  <a16:creationId xmlns:a16="http://schemas.microsoft.com/office/drawing/2014/main" id="{0A771ADE-3861-4308-A4CF-4313515BB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440" y="3190878"/>
              <a:ext cx="149225" cy="144463"/>
            </a:xfrm>
            <a:custGeom>
              <a:avLst/>
              <a:gdLst>
                <a:gd name="T0" fmla="*/ 648 w 754"/>
                <a:gd name="T1" fmla="*/ 0 h 724"/>
                <a:gd name="T2" fmla="*/ 668 w 754"/>
                <a:gd name="T3" fmla="*/ 2 h 724"/>
                <a:gd name="T4" fmla="*/ 687 w 754"/>
                <a:gd name="T5" fmla="*/ 7 h 724"/>
                <a:gd name="T6" fmla="*/ 704 w 754"/>
                <a:gd name="T7" fmla="*/ 17 h 724"/>
                <a:gd name="T8" fmla="*/ 722 w 754"/>
                <a:gd name="T9" fmla="*/ 30 h 724"/>
                <a:gd name="T10" fmla="*/ 736 w 754"/>
                <a:gd name="T11" fmla="*/ 46 h 724"/>
                <a:gd name="T12" fmla="*/ 745 w 754"/>
                <a:gd name="T13" fmla="*/ 64 h 724"/>
                <a:gd name="T14" fmla="*/ 752 w 754"/>
                <a:gd name="T15" fmla="*/ 84 h 724"/>
                <a:gd name="T16" fmla="*/ 754 w 754"/>
                <a:gd name="T17" fmla="*/ 105 h 724"/>
                <a:gd name="T18" fmla="*/ 754 w 754"/>
                <a:gd name="T19" fmla="*/ 108 h 724"/>
                <a:gd name="T20" fmla="*/ 751 w 754"/>
                <a:gd name="T21" fmla="*/ 132 h 724"/>
                <a:gd name="T22" fmla="*/ 743 w 754"/>
                <a:gd name="T23" fmla="*/ 154 h 724"/>
                <a:gd name="T24" fmla="*/ 730 w 754"/>
                <a:gd name="T25" fmla="*/ 174 h 724"/>
                <a:gd name="T26" fmla="*/ 713 w 754"/>
                <a:gd name="T27" fmla="*/ 191 h 724"/>
                <a:gd name="T28" fmla="*/ 693 w 754"/>
                <a:gd name="T29" fmla="*/ 204 h 724"/>
                <a:gd name="T30" fmla="*/ 353 w 754"/>
                <a:gd name="T31" fmla="*/ 361 h 724"/>
                <a:gd name="T32" fmla="*/ 693 w 754"/>
                <a:gd name="T33" fmla="*/ 520 h 724"/>
                <a:gd name="T34" fmla="*/ 713 w 754"/>
                <a:gd name="T35" fmla="*/ 532 h 724"/>
                <a:gd name="T36" fmla="*/ 730 w 754"/>
                <a:gd name="T37" fmla="*/ 549 h 724"/>
                <a:gd name="T38" fmla="*/ 743 w 754"/>
                <a:gd name="T39" fmla="*/ 568 h 724"/>
                <a:gd name="T40" fmla="*/ 751 w 754"/>
                <a:gd name="T41" fmla="*/ 591 h 724"/>
                <a:gd name="T42" fmla="*/ 754 w 754"/>
                <a:gd name="T43" fmla="*/ 615 h 724"/>
                <a:gd name="T44" fmla="*/ 754 w 754"/>
                <a:gd name="T45" fmla="*/ 618 h 724"/>
                <a:gd name="T46" fmla="*/ 752 w 754"/>
                <a:gd name="T47" fmla="*/ 640 h 724"/>
                <a:gd name="T48" fmla="*/ 745 w 754"/>
                <a:gd name="T49" fmla="*/ 659 h 724"/>
                <a:gd name="T50" fmla="*/ 736 w 754"/>
                <a:gd name="T51" fmla="*/ 677 h 724"/>
                <a:gd name="T52" fmla="*/ 722 w 754"/>
                <a:gd name="T53" fmla="*/ 694 h 724"/>
                <a:gd name="T54" fmla="*/ 704 w 754"/>
                <a:gd name="T55" fmla="*/ 707 h 724"/>
                <a:gd name="T56" fmla="*/ 687 w 754"/>
                <a:gd name="T57" fmla="*/ 716 h 724"/>
                <a:gd name="T58" fmla="*/ 668 w 754"/>
                <a:gd name="T59" fmla="*/ 722 h 724"/>
                <a:gd name="T60" fmla="*/ 648 w 754"/>
                <a:gd name="T61" fmla="*/ 724 h 724"/>
                <a:gd name="T62" fmla="*/ 626 w 754"/>
                <a:gd name="T63" fmla="*/ 721 h 724"/>
                <a:gd name="T64" fmla="*/ 604 w 754"/>
                <a:gd name="T65" fmla="*/ 714 h 724"/>
                <a:gd name="T66" fmla="*/ 60 w 754"/>
                <a:gd name="T67" fmla="*/ 462 h 724"/>
                <a:gd name="T68" fmla="*/ 40 w 754"/>
                <a:gd name="T69" fmla="*/ 449 h 724"/>
                <a:gd name="T70" fmla="*/ 24 w 754"/>
                <a:gd name="T71" fmla="*/ 431 h 724"/>
                <a:gd name="T72" fmla="*/ 11 w 754"/>
                <a:gd name="T73" fmla="*/ 412 h 724"/>
                <a:gd name="T74" fmla="*/ 2 w 754"/>
                <a:gd name="T75" fmla="*/ 389 h 724"/>
                <a:gd name="T76" fmla="*/ 0 w 754"/>
                <a:gd name="T77" fmla="*/ 366 h 724"/>
                <a:gd name="T78" fmla="*/ 0 w 754"/>
                <a:gd name="T79" fmla="*/ 358 h 724"/>
                <a:gd name="T80" fmla="*/ 2 w 754"/>
                <a:gd name="T81" fmla="*/ 334 h 724"/>
                <a:gd name="T82" fmla="*/ 11 w 754"/>
                <a:gd name="T83" fmla="*/ 312 h 724"/>
                <a:gd name="T84" fmla="*/ 24 w 754"/>
                <a:gd name="T85" fmla="*/ 291 h 724"/>
                <a:gd name="T86" fmla="*/ 40 w 754"/>
                <a:gd name="T87" fmla="*/ 275 h 724"/>
                <a:gd name="T88" fmla="*/ 60 w 754"/>
                <a:gd name="T89" fmla="*/ 262 h 724"/>
                <a:gd name="T90" fmla="*/ 604 w 754"/>
                <a:gd name="T91" fmla="*/ 9 h 724"/>
                <a:gd name="T92" fmla="*/ 626 w 754"/>
                <a:gd name="T93" fmla="*/ 3 h 724"/>
                <a:gd name="T94" fmla="*/ 648 w 754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4" h="724">
                  <a:moveTo>
                    <a:pt x="648" y="0"/>
                  </a:moveTo>
                  <a:lnTo>
                    <a:pt x="668" y="2"/>
                  </a:lnTo>
                  <a:lnTo>
                    <a:pt x="687" y="7"/>
                  </a:lnTo>
                  <a:lnTo>
                    <a:pt x="704" y="17"/>
                  </a:lnTo>
                  <a:lnTo>
                    <a:pt x="722" y="30"/>
                  </a:lnTo>
                  <a:lnTo>
                    <a:pt x="736" y="46"/>
                  </a:lnTo>
                  <a:lnTo>
                    <a:pt x="745" y="64"/>
                  </a:lnTo>
                  <a:lnTo>
                    <a:pt x="752" y="84"/>
                  </a:lnTo>
                  <a:lnTo>
                    <a:pt x="754" y="105"/>
                  </a:lnTo>
                  <a:lnTo>
                    <a:pt x="754" y="108"/>
                  </a:lnTo>
                  <a:lnTo>
                    <a:pt x="751" y="132"/>
                  </a:lnTo>
                  <a:lnTo>
                    <a:pt x="743" y="154"/>
                  </a:lnTo>
                  <a:lnTo>
                    <a:pt x="730" y="174"/>
                  </a:lnTo>
                  <a:lnTo>
                    <a:pt x="713" y="191"/>
                  </a:lnTo>
                  <a:lnTo>
                    <a:pt x="693" y="204"/>
                  </a:lnTo>
                  <a:lnTo>
                    <a:pt x="353" y="361"/>
                  </a:lnTo>
                  <a:lnTo>
                    <a:pt x="693" y="520"/>
                  </a:lnTo>
                  <a:lnTo>
                    <a:pt x="713" y="532"/>
                  </a:lnTo>
                  <a:lnTo>
                    <a:pt x="730" y="549"/>
                  </a:lnTo>
                  <a:lnTo>
                    <a:pt x="743" y="568"/>
                  </a:lnTo>
                  <a:lnTo>
                    <a:pt x="751" y="591"/>
                  </a:lnTo>
                  <a:lnTo>
                    <a:pt x="754" y="615"/>
                  </a:lnTo>
                  <a:lnTo>
                    <a:pt x="754" y="618"/>
                  </a:lnTo>
                  <a:lnTo>
                    <a:pt x="752" y="640"/>
                  </a:lnTo>
                  <a:lnTo>
                    <a:pt x="745" y="659"/>
                  </a:lnTo>
                  <a:lnTo>
                    <a:pt x="736" y="677"/>
                  </a:lnTo>
                  <a:lnTo>
                    <a:pt x="722" y="694"/>
                  </a:lnTo>
                  <a:lnTo>
                    <a:pt x="704" y="707"/>
                  </a:lnTo>
                  <a:lnTo>
                    <a:pt x="687" y="716"/>
                  </a:lnTo>
                  <a:lnTo>
                    <a:pt x="668" y="722"/>
                  </a:lnTo>
                  <a:lnTo>
                    <a:pt x="648" y="724"/>
                  </a:lnTo>
                  <a:lnTo>
                    <a:pt x="626" y="721"/>
                  </a:lnTo>
                  <a:lnTo>
                    <a:pt x="604" y="714"/>
                  </a:lnTo>
                  <a:lnTo>
                    <a:pt x="60" y="462"/>
                  </a:lnTo>
                  <a:lnTo>
                    <a:pt x="40" y="449"/>
                  </a:lnTo>
                  <a:lnTo>
                    <a:pt x="24" y="431"/>
                  </a:lnTo>
                  <a:lnTo>
                    <a:pt x="11" y="412"/>
                  </a:lnTo>
                  <a:lnTo>
                    <a:pt x="2" y="389"/>
                  </a:lnTo>
                  <a:lnTo>
                    <a:pt x="0" y="366"/>
                  </a:lnTo>
                  <a:lnTo>
                    <a:pt x="0" y="358"/>
                  </a:lnTo>
                  <a:lnTo>
                    <a:pt x="2" y="334"/>
                  </a:lnTo>
                  <a:lnTo>
                    <a:pt x="11" y="312"/>
                  </a:lnTo>
                  <a:lnTo>
                    <a:pt x="24" y="291"/>
                  </a:lnTo>
                  <a:lnTo>
                    <a:pt x="40" y="275"/>
                  </a:lnTo>
                  <a:lnTo>
                    <a:pt x="60" y="262"/>
                  </a:lnTo>
                  <a:lnTo>
                    <a:pt x="604" y="9"/>
                  </a:lnTo>
                  <a:lnTo>
                    <a:pt x="626" y="3"/>
                  </a:lnTo>
                  <a:lnTo>
                    <a:pt x="6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>
                <a:gradFill>
                  <a:gsLst>
                    <a:gs pos="0">
                      <a:srgbClr val="7665C2"/>
                    </a:gs>
                    <a:gs pos="84000">
                      <a:srgbClr val="116AB1"/>
                    </a:gs>
                  </a:gsLst>
                  <a:lin ang="19800000" scaled="0"/>
                </a:gradFill>
              </a:endParaRPr>
            </a:p>
          </p:txBody>
        </p:sp>
        <p:sp>
          <p:nvSpPr>
            <p:cNvPr id="41" name="Freeform 8">
              <a:extLst>
                <a:ext uri="{FF2B5EF4-FFF2-40B4-BE49-F238E27FC236}">
                  <a16:creationId xmlns:a16="http://schemas.microsoft.com/office/drawing/2014/main" id="{03B9F7B8-F735-4DEE-A468-5D133C6B4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489" y="3132138"/>
              <a:ext cx="114300" cy="260351"/>
            </a:xfrm>
            <a:custGeom>
              <a:avLst/>
              <a:gdLst>
                <a:gd name="T0" fmla="*/ 462 w 570"/>
                <a:gd name="T1" fmla="*/ 0 h 1319"/>
                <a:gd name="T2" fmla="*/ 465 w 570"/>
                <a:gd name="T3" fmla="*/ 0 h 1319"/>
                <a:gd name="T4" fmla="*/ 490 w 570"/>
                <a:gd name="T5" fmla="*/ 2 h 1319"/>
                <a:gd name="T6" fmla="*/ 512 w 570"/>
                <a:gd name="T7" fmla="*/ 10 h 1319"/>
                <a:gd name="T8" fmla="*/ 533 w 570"/>
                <a:gd name="T9" fmla="*/ 24 h 1319"/>
                <a:gd name="T10" fmla="*/ 550 w 570"/>
                <a:gd name="T11" fmla="*/ 43 h 1319"/>
                <a:gd name="T12" fmla="*/ 562 w 570"/>
                <a:gd name="T13" fmla="*/ 64 h 1319"/>
                <a:gd name="T14" fmla="*/ 568 w 570"/>
                <a:gd name="T15" fmla="*/ 88 h 1319"/>
                <a:gd name="T16" fmla="*/ 570 w 570"/>
                <a:gd name="T17" fmla="*/ 113 h 1319"/>
                <a:gd name="T18" fmla="*/ 565 w 570"/>
                <a:gd name="T19" fmla="*/ 137 h 1319"/>
                <a:gd name="T20" fmla="*/ 208 w 570"/>
                <a:gd name="T21" fmla="*/ 1245 h 1319"/>
                <a:gd name="T22" fmla="*/ 198 w 570"/>
                <a:gd name="T23" fmla="*/ 1266 h 1319"/>
                <a:gd name="T24" fmla="*/ 186 w 570"/>
                <a:gd name="T25" fmla="*/ 1284 h 1319"/>
                <a:gd name="T26" fmla="*/ 169 w 570"/>
                <a:gd name="T27" fmla="*/ 1299 h 1319"/>
                <a:gd name="T28" fmla="*/ 151 w 570"/>
                <a:gd name="T29" fmla="*/ 1310 h 1319"/>
                <a:gd name="T30" fmla="*/ 129 w 570"/>
                <a:gd name="T31" fmla="*/ 1316 h 1319"/>
                <a:gd name="T32" fmla="*/ 108 w 570"/>
                <a:gd name="T33" fmla="*/ 1319 h 1319"/>
                <a:gd name="T34" fmla="*/ 105 w 570"/>
                <a:gd name="T35" fmla="*/ 1319 h 1319"/>
                <a:gd name="T36" fmla="*/ 80 w 570"/>
                <a:gd name="T37" fmla="*/ 1316 h 1319"/>
                <a:gd name="T38" fmla="*/ 57 w 570"/>
                <a:gd name="T39" fmla="*/ 1308 h 1319"/>
                <a:gd name="T40" fmla="*/ 37 w 570"/>
                <a:gd name="T41" fmla="*/ 1294 h 1319"/>
                <a:gd name="T42" fmla="*/ 19 w 570"/>
                <a:gd name="T43" fmla="*/ 1275 h 1319"/>
                <a:gd name="T44" fmla="*/ 8 w 570"/>
                <a:gd name="T45" fmla="*/ 1254 h 1319"/>
                <a:gd name="T46" fmla="*/ 1 w 570"/>
                <a:gd name="T47" fmla="*/ 1230 h 1319"/>
                <a:gd name="T48" fmla="*/ 0 w 570"/>
                <a:gd name="T49" fmla="*/ 1205 h 1319"/>
                <a:gd name="T50" fmla="*/ 4 w 570"/>
                <a:gd name="T51" fmla="*/ 1181 h 1319"/>
                <a:gd name="T52" fmla="*/ 361 w 570"/>
                <a:gd name="T53" fmla="*/ 73 h 1319"/>
                <a:gd name="T54" fmla="*/ 371 w 570"/>
                <a:gd name="T55" fmla="*/ 51 h 1319"/>
                <a:gd name="T56" fmla="*/ 384 w 570"/>
                <a:gd name="T57" fmla="*/ 34 h 1319"/>
                <a:gd name="T58" fmla="*/ 400 w 570"/>
                <a:gd name="T59" fmla="*/ 19 h 1319"/>
                <a:gd name="T60" fmla="*/ 419 w 570"/>
                <a:gd name="T61" fmla="*/ 8 h 1319"/>
                <a:gd name="T62" fmla="*/ 440 w 570"/>
                <a:gd name="T63" fmla="*/ 2 h 1319"/>
                <a:gd name="T64" fmla="*/ 462 w 570"/>
                <a:gd name="T65" fmla="*/ 0 h 1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70" h="1319">
                  <a:moveTo>
                    <a:pt x="462" y="0"/>
                  </a:moveTo>
                  <a:lnTo>
                    <a:pt x="465" y="0"/>
                  </a:lnTo>
                  <a:lnTo>
                    <a:pt x="490" y="2"/>
                  </a:lnTo>
                  <a:lnTo>
                    <a:pt x="512" y="10"/>
                  </a:lnTo>
                  <a:lnTo>
                    <a:pt x="533" y="24"/>
                  </a:lnTo>
                  <a:lnTo>
                    <a:pt x="550" y="43"/>
                  </a:lnTo>
                  <a:lnTo>
                    <a:pt x="562" y="64"/>
                  </a:lnTo>
                  <a:lnTo>
                    <a:pt x="568" y="88"/>
                  </a:lnTo>
                  <a:lnTo>
                    <a:pt x="570" y="113"/>
                  </a:lnTo>
                  <a:lnTo>
                    <a:pt x="565" y="137"/>
                  </a:lnTo>
                  <a:lnTo>
                    <a:pt x="208" y="1245"/>
                  </a:lnTo>
                  <a:lnTo>
                    <a:pt x="198" y="1266"/>
                  </a:lnTo>
                  <a:lnTo>
                    <a:pt x="186" y="1284"/>
                  </a:lnTo>
                  <a:lnTo>
                    <a:pt x="169" y="1299"/>
                  </a:lnTo>
                  <a:lnTo>
                    <a:pt x="151" y="1310"/>
                  </a:lnTo>
                  <a:lnTo>
                    <a:pt x="129" y="1316"/>
                  </a:lnTo>
                  <a:lnTo>
                    <a:pt x="108" y="1319"/>
                  </a:lnTo>
                  <a:lnTo>
                    <a:pt x="105" y="1319"/>
                  </a:lnTo>
                  <a:lnTo>
                    <a:pt x="80" y="1316"/>
                  </a:lnTo>
                  <a:lnTo>
                    <a:pt x="57" y="1308"/>
                  </a:lnTo>
                  <a:lnTo>
                    <a:pt x="37" y="1294"/>
                  </a:lnTo>
                  <a:lnTo>
                    <a:pt x="19" y="1275"/>
                  </a:lnTo>
                  <a:lnTo>
                    <a:pt x="8" y="1254"/>
                  </a:lnTo>
                  <a:lnTo>
                    <a:pt x="1" y="1230"/>
                  </a:lnTo>
                  <a:lnTo>
                    <a:pt x="0" y="1205"/>
                  </a:lnTo>
                  <a:lnTo>
                    <a:pt x="4" y="1181"/>
                  </a:lnTo>
                  <a:lnTo>
                    <a:pt x="361" y="73"/>
                  </a:lnTo>
                  <a:lnTo>
                    <a:pt x="371" y="51"/>
                  </a:lnTo>
                  <a:lnTo>
                    <a:pt x="384" y="34"/>
                  </a:lnTo>
                  <a:lnTo>
                    <a:pt x="400" y="19"/>
                  </a:lnTo>
                  <a:lnTo>
                    <a:pt x="419" y="8"/>
                  </a:lnTo>
                  <a:lnTo>
                    <a:pt x="440" y="2"/>
                  </a:lnTo>
                  <a:lnTo>
                    <a:pt x="46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>
                <a:gradFill>
                  <a:gsLst>
                    <a:gs pos="0">
                      <a:srgbClr val="7665C2"/>
                    </a:gs>
                    <a:gs pos="84000">
                      <a:srgbClr val="116AB1"/>
                    </a:gs>
                  </a:gsLst>
                  <a:lin ang="19800000" scaled="0"/>
                </a:gradFill>
              </a:endParaRPr>
            </a:p>
          </p:txBody>
        </p:sp>
        <p:sp>
          <p:nvSpPr>
            <p:cNvPr id="42" name="Freeform 9">
              <a:extLst>
                <a:ext uri="{FF2B5EF4-FFF2-40B4-BE49-F238E27FC236}">
                  <a16:creationId xmlns:a16="http://schemas.microsoft.com/office/drawing/2014/main" id="{C4E2D67C-FCED-4B72-9D4E-D6ADC5719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614" y="3190878"/>
              <a:ext cx="149225" cy="144463"/>
            </a:xfrm>
            <a:custGeom>
              <a:avLst/>
              <a:gdLst>
                <a:gd name="T0" fmla="*/ 106 w 755"/>
                <a:gd name="T1" fmla="*/ 0 h 724"/>
                <a:gd name="T2" fmla="*/ 129 w 755"/>
                <a:gd name="T3" fmla="*/ 3 h 724"/>
                <a:gd name="T4" fmla="*/ 150 w 755"/>
                <a:gd name="T5" fmla="*/ 9 h 724"/>
                <a:gd name="T6" fmla="*/ 694 w 755"/>
                <a:gd name="T7" fmla="*/ 262 h 724"/>
                <a:gd name="T8" fmla="*/ 715 w 755"/>
                <a:gd name="T9" fmla="*/ 275 h 724"/>
                <a:gd name="T10" fmla="*/ 731 w 755"/>
                <a:gd name="T11" fmla="*/ 291 h 724"/>
                <a:gd name="T12" fmla="*/ 744 w 755"/>
                <a:gd name="T13" fmla="*/ 312 h 724"/>
                <a:gd name="T14" fmla="*/ 752 w 755"/>
                <a:gd name="T15" fmla="*/ 334 h 724"/>
                <a:gd name="T16" fmla="*/ 755 w 755"/>
                <a:gd name="T17" fmla="*/ 358 h 724"/>
                <a:gd name="T18" fmla="*/ 755 w 755"/>
                <a:gd name="T19" fmla="*/ 366 h 724"/>
                <a:gd name="T20" fmla="*/ 752 w 755"/>
                <a:gd name="T21" fmla="*/ 389 h 724"/>
                <a:gd name="T22" fmla="*/ 744 w 755"/>
                <a:gd name="T23" fmla="*/ 412 h 724"/>
                <a:gd name="T24" fmla="*/ 731 w 755"/>
                <a:gd name="T25" fmla="*/ 431 h 724"/>
                <a:gd name="T26" fmla="*/ 715 w 755"/>
                <a:gd name="T27" fmla="*/ 449 h 724"/>
                <a:gd name="T28" fmla="*/ 694 w 755"/>
                <a:gd name="T29" fmla="*/ 462 h 724"/>
                <a:gd name="T30" fmla="*/ 150 w 755"/>
                <a:gd name="T31" fmla="*/ 714 h 724"/>
                <a:gd name="T32" fmla="*/ 129 w 755"/>
                <a:gd name="T33" fmla="*/ 721 h 724"/>
                <a:gd name="T34" fmla="*/ 106 w 755"/>
                <a:gd name="T35" fmla="*/ 724 h 724"/>
                <a:gd name="T36" fmla="*/ 87 w 755"/>
                <a:gd name="T37" fmla="*/ 722 h 724"/>
                <a:gd name="T38" fmla="*/ 67 w 755"/>
                <a:gd name="T39" fmla="*/ 716 h 724"/>
                <a:gd name="T40" fmla="*/ 50 w 755"/>
                <a:gd name="T41" fmla="*/ 707 h 724"/>
                <a:gd name="T42" fmla="*/ 33 w 755"/>
                <a:gd name="T43" fmla="*/ 694 h 724"/>
                <a:gd name="T44" fmla="*/ 19 w 755"/>
                <a:gd name="T45" fmla="*/ 677 h 724"/>
                <a:gd name="T46" fmla="*/ 9 w 755"/>
                <a:gd name="T47" fmla="*/ 659 h 724"/>
                <a:gd name="T48" fmla="*/ 3 w 755"/>
                <a:gd name="T49" fmla="*/ 640 h 724"/>
                <a:gd name="T50" fmla="*/ 0 w 755"/>
                <a:gd name="T51" fmla="*/ 618 h 724"/>
                <a:gd name="T52" fmla="*/ 0 w 755"/>
                <a:gd name="T53" fmla="*/ 615 h 724"/>
                <a:gd name="T54" fmla="*/ 4 w 755"/>
                <a:gd name="T55" fmla="*/ 591 h 724"/>
                <a:gd name="T56" fmla="*/ 11 w 755"/>
                <a:gd name="T57" fmla="*/ 568 h 724"/>
                <a:gd name="T58" fmla="*/ 24 w 755"/>
                <a:gd name="T59" fmla="*/ 549 h 724"/>
                <a:gd name="T60" fmla="*/ 41 w 755"/>
                <a:gd name="T61" fmla="*/ 532 h 724"/>
                <a:gd name="T62" fmla="*/ 62 w 755"/>
                <a:gd name="T63" fmla="*/ 520 h 724"/>
                <a:gd name="T64" fmla="*/ 402 w 755"/>
                <a:gd name="T65" fmla="*/ 361 h 724"/>
                <a:gd name="T66" fmla="*/ 62 w 755"/>
                <a:gd name="T67" fmla="*/ 204 h 724"/>
                <a:gd name="T68" fmla="*/ 41 w 755"/>
                <a:gd name="T69" fmla="*/ 191 h 724"/>
                <a:gd name="T70" fmla="*/ 24 w 755"/>
                <a:gd name="T71" fmla="*/ 174 h 724"/>
                <a:gd name="T72" fmla="*/ 11 w 755"/>
                <a:gd name="T73" fmla="*/ 154 h 724"/>
                <a:gd name="T74" fmla="*/ 4 w 755"/>
                <a:gd name="T75" fmla="*/ 132 h 724"/>
                <a:gd name="T76" fmla="*/ 0 w 755"/>
                <a:gd name="T77" fmla="*/ 108 h 724"/>
                <a:gd name="T78" fmla="*/ 0 w 755"/>
                <a:gd name="T79" fmla="*/ 105 h 724"/>
                <a:gd name="T80" fmla="*/ 3 w 755"/>
                <a:gd name="T81" fmla="*/ 84 h 724"/>
                <a:gd name="T82" fmla="*/ 9 w 755"/>
                <a:gd name="T83" fmla="*/ 64 h 724"/>
                <a:gd name="T84" fmla="*/ 19 w 755"/>
                <a:gd name="T85" fmla="*/ 46 h 724"/>
                <a:gd name="T86" fmla="*/ 33 w 755"/>
                <a:gd name="T87" fmla="*/ 30 h 724"/>
                <a:gd name="T88" fmla="*/ 50 w 755"/>
                <a:gd name="T89" fmla="*/ 16 h 724"/>
                <a:gd name="T90" fmla="*/ 67 w 755"/>
                <a:gd name="T91" fmla="*/ 7 h 724"/>
                <a:gd name="T92" fmla="*/ 87 w 755"/>
                <a:gd name="T93" fmla="*/ 2 h 724"/>
                <a:gd name="T94" fmla="*/ 106 w 755"/>
                <a:gd name="T95" fmla="*/ 0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755" h="724">
                  <a:moveTo>
                    <a:pt x="106" y="0"/>
                  </a:moveTo>
                  <a:lnTo>
                    <a:pt x="129" y="3"/>
                  </a:lnTo>
                  <a:lnTo>
                    <a:pt x="150" y="9"/>
                  </a:lnTo>
                  <a:lnTo>
                    <a:pt x="694" y="262"/>
                  </a:lnTo>
                  <a:lnTo>
                    <a:pt x="715" y="275"/>
                  </a:lnTo>
                  <a:lnTo>
                    <a:pt x="731" y="291"/>
                  </a:lnTo>
                  <a:lnTo>
                    <a:pt x="744" y="312"/>
                  </a:lnTo>
                  <a:lnTo>
                    <a:pt x="752" y="334"/>
                  </a:lnTo>
                  <a:lnTo>
                    <a:pt x="755" y="358"/>
                  </a:lnTo>
                  <a:lnTo>
                    <a:pt x="755" y="366"/>
                  </a:lnTo>
                  <a:lnTo>
                    <a:pt x="752" y="389"/>
                  </a:lnTo>
                  <a:lnTo>
                    <a:pt x="744" y="412"/>
                  </a:lnTo>
                  <a:lnTo>
                    <a:pt x="731" y="431"/>
                  </a:lnTo>
                  <a:lnTo>
                    <a:pt x="715" y="449"/>
                  </a:lnTo>
                  <a:lnTo>
                    <a:pt x="694" y="462"/>
                  </a:lnTo>
                  <a:lnTo>
                    <a:pt x="150" y="714"/>
                  </a:lnTo>
                  <a:lnTo>
                    <a:pt x="129" y="721"/>
                  </a:lnTo>
                  <a:lnTo>
                    <a:pt x="106" y="724"/>
                  </a:lnTo>
                  <a:lnTo>
                    <a:pt x="87" y="722"/>
                  </a:lnTo>
                  <a:lnTo>
                    <a:pt x="67" y="716"/>
                  </a:lnTo>
                  <a:lnTo>
                    <a:pt x="50" y="707"/>
                  </a:lnTo>
                  <a:lnTo>
                    <a:pt x="33" y="694"/>
                  </a:lnTo>
                  <a:lnTo>
                    <a:pt x="19" y="677"/>
                  </a:lnTo>
                  <a:lnTo>
                    <a:pt x="9" y="659"/>
                  </a:lnTo>
                  <a:lnTo>
                    <a:pt x="3" y="640"/>
                  </a:lnTo>
                  <a:lnTo>
                    <a:pt x="0" y="618"/>
                  </a:lnTo>
                  <a:lnTo>
                    <a:pt x="0" y="615"/>
                  </a:lnTo>
                  <a:lnTo>
                    <a:pt x="4" y="591"/>
                  </a:lnTo>
                  <a:lnTo>
                    <a:pt x="11" y="568"/>
                  </a:lnTo>
                  <a:lnTo>
                    <a:pt x="24" y="549"/>
                  </a:lnTo>
                  <a:lnTo>
                    <a:pt x="41" y="532"/>
                  </a:lnTo>
                  <a:lnTo>
                    <a:pt x="62" y="520"/>
                  </a:lnTo>
                  <a:lnTo>
                    <a:pt x="402" y="361"/>
                  </a:lnTo>
                  <a:lnTo>
                    <a:pt x="62" y="204"/>
                  </a:lnTo>
                  <a:lnTo>
                    <a:pt x="41" y="191"/>
                  </a:lnTo>
                  <a:lnTo>
                    <a:pt x="24" y="174"/>
                  </a:lnTo>
                  <a:lnTo>
                    <a:pt x="11" y="154"/>
                  </a:lnTo>
                  <a:lnTo>
                    <a:pt x="4" y="132"/>
                  </a:lnTo>
                  <a:lnTo>
                    <a:pt x="0" y="108"/>
                  </a:lnTo>
                  <a:lnTo>
                    <a:pt x="0" y="105"/>
                  </a:lnTo>
                  <a:lnTo>
                    <a:pt x="3" y="84"/>
                  </a:lnTo>
                  <a:lnTo>
                    <a:pt x="9" y="64"/>
                  </a:lnTo>
                  <a:lnTo>
                    <a:pt x="19" y="46"/>
                  </a:lnTo>
                  <a:lnTo>
                    <a:pt x="33" y="30"/>
                  </a:lnTo>
                  <a:lnTo>
                    <a:pt x="50" y="16"/>
                  </a:lnTo>
                  <a:lnTo>
                    <a:pt x="67" y="7"/>
                  </a:lnTo>
                  <a:lnTo>
                    <a:pt x="87" y="2"/>
                  </a:lnTo>
                  <a:lnTo>
                    <a:pt x="1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>
                <a:gradFill>
                  <a:gsLst>
                    <a:gs pos="0">
                      <a:srgbClr val="7665C2"/>
                    </a:gs>
                    <a:gs pos="84000">
                      <a:srgbClr val="116AB1"/>
                    </a:gs>
                  </a:gsLst>
                  <a:lin ang="19800000" scaled="0"/>
                </a:gradFill>
              </a:endParaRPr>
            </a:p>
          </p:txBody>
        </p:sp>
      </p:grpSp>
      <p:grpSp>
        <p:nvGrpSpPr>
          <p:cNvPr id="43" name="Group 168">
            <a:extLst>
              <a:ext uri="{FF2B5EF4-FFF2-40B4-BE49-F238E27FC236}">
                <a16:creationId xmlns:a16="http://schemas.microsoft.com/office/drawing/2014/main" id="{24A21F02-6728-45B2-BF28-5A230BA3D63E}"/>
              </a:ext>
            </a:extLst>
          </p:cNvPr>
          <p:cNvGrpSpPr/>
          <p:nvPr/>
        </p:nvGrpSpPr>
        <p:grpSpPr>
          <a:xfrm>
            <a:off x="8137264" y="4698983"/>
            <a:ext cx="439214" cy="435523"/>
            <a:chOff x="5370513" y="2312988"/>
            <a:chExt cx="1322388" cy="1311275"/>
          </a:xfrm>
          <a:gradFill>
            <a:gsLst>
              <a:gs pos="56000">
                <a:srgbClr val="7665C2"/>
              </a:gs>
              <a:gs pos="100000">
                <a:srgbClr val="116AB1"/>
              </a:gs>
            </a:gsLst>
            <a:lin ang="19800000" scaled="0"/>
          </a:gradFill>
        </p:grpSpPr>
        <p:sp>
          <p:nvSpPr>
            <p:cNvPr id="44" name="Freeform 6">
              <a:extLst>
                <a:ext uri="{FF2B5EF4-FFF2-40B4-BE49-F238E27FC236}">
                  <a16:creationId xmlns:a16="http://schemas.microsoft.com/office/drawing/2014/main" id="{570CFC1F-897D-4873-BEDA-D3734AB340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0513" y="2862263"/>
              <a:ext cx="1322388" cy="215900"/>
            </a:xfrm>
            <a:custGeom>
              <a:avLst/>
              <a:gdLst>
                <a:gd name="T0" fmla="*/ 2465 w 3330"/>
                <a:gd name="T1" fmla="*/ 3 h 543"/>
                <a:gd name="T2" fmla="*/ 2487 w 3330"/>
                <a:gd name="T3" fmla="*/ 22 h 543"/>
                <a:gd name="T4" fmla="*/ 2608 w 3330"/>
                <a:gd name="T5" fmla="*/ 296 h 543"/>
                <a:gd name="T6" fmla="*/ 2737 w 3330"/>
                <a:gd name="T7" fmla="*/ 10 h 543"/>
                <a:gd name="T8" fmla="*/ 2864 w 3330"/>
                <a:gd name="T9" fmla="*/ 0 h 543"/>
                <a:gd name="T10" fmla="*/ 2897 w 3330"/>
                <a:gd name="T11" fmla="*/ 21 h 543"/>
                <a:gd name="T12" fmla="*/ 3025 w 3330"/>
                <a:gd name="T13" fmla="*/ 321 h 543"/>
                <a:gd name="T14" fmla="*/ 3142 w 3330"/>
                <a:gd name="T15" fmla="*/ 22 h 543"/>
                <a:gd name="T16" fmla="*/ 3165 w 3330"/>
                <a:gd name="T17" fmla="*/ 3 h 543"/>
                <a:gd name="T18" fmla="*/ 3306 w 3330"/>
                <a:gd name="T19" fmla="*/ 3 h 543"/>
                <a:gd name="T20" fmla="*/ 3329 w 3330"/>
                <a:gd name="T21" fmla="*/ 23 h 543"/>
                <a:gd name="T22" fmla="*/ 3113 w 3330"/>
                <a:gd name="T23" fmla="*/ 523 h 543"/>
                <a:gd name="T24" fmla="*/ 3080 w 3330"/>
                <a:gd name="T25" fmla="*/ 543 h 543"/>
                <a:gd name="T26" fmla="*/ 2945 w 3330"/>
                <a:gd name="T27" fmla="*/ 533 h 543"/>
                <a:gd name="T28" fmla="*/ 2822 w 3330"/>
                <a:gd name="T29" fmla="*/ 260 h 543"/>
                <a:gd name="T30" fmla="*/ 2780 w 3330"/>
                <a:gd name="T31" fmla="*/ 294 h 543"/>
                <a:gd name="T32" fmla="*/ 2654 w 3330"/>
                <a:gd name="T33" fmla="*/ 541 h 543"/>
                <a:gd name="T34" fmla="*/ 2516 w 3330"/>
                <a:gd name="T35" fmla="*/ 540 h 543"/>
                <a:gd name="T36" fmla="*/ 2297 w 3330"/>
                <a:gd name="T37" fmla="*/ 42 h 543"/>
                <a:gd name="T38" fmla="*/ 2301 w 3330"/>
                <a:gd name="T39" fmla="*/ 14 h 543"/>
                <a:gd name="T40" fmla="*/ 2330 w 3330"/>
                <a:gd name="T41" fmla="*/ 0 h 543"/>
                <a:gd name="T42" fmla="*/ 1321 w 3330"/>
                <a:gd name="T43" fmla="*/ 4 h 543"/>
                <a:gd name="T44" fmla="*/ 1428 w 3330"/>
                <a:gd name="T45" fmla="*/ 266 h 543"/>
                <a:gd name="T46" fmla="*/ 1474 w 3330"/>
                <a:gd name="T47" fmla="*/ 265 h 543"/>
                <a:gd name="T48" fmla="*/ 1601 w 3330"/>
                <a:gd name="T49" fmla="*/ 4 h 543"/>
                <a:gd name="T50" fmla="*/ 1731 w 3330"/>
                <a:gd name="T51" fmla="*/ 4 h 543"/>
                <a:gd name="T52" fmla="*/ 1853 w 3330"/>
                <a:gd name="T53" fmla="*/ 261 h 543"/>
                <a:gd name="T54" fmla="*/ 1888 w 3330"/>
                <a:gd name="T55" fmla="*/ 294 h 543"/>
                <a:gd name="T56" fmla="*/ 2000 w 3330"/>
                <a:gd name="T57" fmla="*/ 13 h 543"/>
                <a:gd name="T58" fmla="*/ 2028 w 3330"/>
                <a:gd name="T59" fmla="*/ 0 h 543"/>
                <a:gd name="T60" fmla="*/ 2168 w 3330"/>
                <a:gd name="T61" fmla="*/ 7 h 543"/>
                <a:gd name="T62" fmla="*/ 2182 w 3330"/>
                <a:gd name="T63" fmla="*/ 32 h 543"/>
                <a:gd name="T64" fmla="*/ 1958 w 3330"/>
                <a:gd name="T65" fmla="*/ 533 h 543"/>
                <a:gd name="T66" fmla="*/ 1823 w 3330"/>
                <a:gd name="T67" fmla="*/ 543 h 543"/>
                <a:gd name="T68" fmla="*/ 1791 w 3330"/>
                <a:gd name="T69" fmla="*/ 523 h 543"/>
                <a:gd name="T70" fmla="*/ 1661 w 3330"/>
                <a:gd name="T71" fmla="*/ 228 h 543"/>
                <a:gd name="T72" fmla="*/ 1526 w 3330"/>
                <a:gd name="T73" fmla="*/ 524 h 543"/>
                <a:gd name="T74" fmla="*/ 1493 w 3330"/>
                <a:gd name="T75" fmla="*/ 543 h 543"/>
                <a:gd name="T76" fmla="*/ 1363 w 3330"/>
                <a:gd name="T77" fmla="*/ 536 h 543"/>
                <a:gd name="T78" fmla="*/ 1150 w 3330"/>
                <a:gd name="T79" fmla="*/ 42 h 543"/>
                <a:gd name="T80" fmla="*/ 1154 w 3330"/>
                <a:gd name="T81" fmla="*/ 14 h 543"/>
                <a:gd name="T82" fmla="*/ 1183 w 3330"/>
                <a:gd name="T83" fmla="*/ 0 h 543"/>
                <a:gd name="T84" fmla="*/ 170 w 3330"/>
                <a:gd name="T85" fmla="*/ 3 h 543"/>
                <a:gd name="T86" fmla="*/ 193 w 3330"/>
                <a:gd name="T87" fmla="*/ 22 h 543"/>
                <a:gd name="T88" fmla="*/ 302 w 3330"/>
                <a:gd name="T89" fmla="*/ 325 h 543"/>
                <a:gd name="T90" fmla="*/ 435 w 3330"/>
                <a:gd name="T91" fmla="*/ 21 h 543"/>
                <a:gd name="T92" fmla="*/ 467 w 3330"/>
                <a:gd name="T93" fmla="*/ 0 h 543"/>
                <a:gd name="T94" fmla="*/ 595 w 3330"/>
                <a:gd name="T95" fmla="*/ 10 h 543"/>
                <a:gd name="T96" fmla="*/ 718 w 3330"/>
                <a:gd name="T97" fmla="*/ 292 h 543"/>
                <a:gd name="T98" fmla="*/ 752 w 3330"/>
                <a:gd name="T99" fmla="*/ 262 h 543"/>
                <a:gd name="T100" fmla="*/ 859 w 3330"/>
                <a:gd name="T101" fmla="*/ 7 h 543"/>
                <a:gd name="T102" fmla="*/ 1000 w 3330"/>
                <a:gd name="T103" fmla="*/ 0 h 543"/>
                <a:gd name="T104" fmla="*/ 1029 w 3330"/>
                <a:gd name="T105" fmla="*/ 14 h 543"/>
                <a:gd name="T106" fmla="*/ 1033 w 3330"/>
                <a:gd name="T107" fmla="*/ 43 h 543"/>
                <a:gd name="T108" fmla="*/ 799 w 3330"/>
                <a:gd name="T109" fmla="*/ 540 h 543"/>
                <a:gd name="T110" fmla="*/ 662 w 3330"/>
                <a:gd name="T111" fmla="*/ 540 h 543"/>
                <a:gd name="T112" fmla="*/ 541 w 3330"/>
                <a:gd name="T113" fmla="*/ 294 h 543"/>
                <a:gd name="T114" fmla="*/ 500 w 3330"/>
                <a:gd name="T115" fmla="*/ 262 h 543"/>
                <a:gd name="T116" fmla="*/ 371 w 3330"/>
                <a:gd name="T117" fmla="*/ 533 h 543"/>
                <a:gd name="T118" fmla="*/ 236 w 3330"/>
                <a:gd name="T119" fmla="*/ 543 h 543"/>
                <a:gd name="T120" fmla="*/ 202 w 3330"/>
                <a:gd name="T121" fmla="*/ 522 h 543"/>
                <a:gd name="T122" fmla="*/ 2 w 3330"/>
                <a:gd name="T123" fmla="*/ 23 h 543"/>
                <a:gd name="T124" fmla="*/ 25 w 3330"/>
                <a:gd name="T125" fmla="*/ 3 h 5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30" h="543">
                  <a:moveTo>
                    <a:pt x="2330" y="0"/>
                  </a:moveTo>
                  <a:lnTo>
                    <a:pt x="2454" y="0"/>
                  </a:lnTo>
                  <a:lnTo>
                    <a:pt x="2465" y="3"/>
                  </a:lnTo>
                  <a:lnTo>
                    <a:pt x="2475" y="7"/>
                  </a:lnTo>
                  <a:lnTo>
                    <a:pt x="2483" y="13"/>
                  </a:lnTo>
                  <a:lnTo>
                    <a:pt x="2487" y="22"/>
                  </a:lnTo>
                  <a:lnTo>
                    <a:pt x="2575" y="266"/>
                  </a:lnTo>
                  <a:lnTo>
                    <a:pt x="2597" y="325"/>
                  </a:lnTo>
                  <a:lnTo>
                    <a:pt x="2608" y="296"/>
                  </a:lnTo>
                  <a:lnTo>
                    <a:pt x="2620" y="265"/>
                  </a:lnTo>
                  <a:lnTo>
                    <a:pt x="2730" y="21"/>
                  </a:lnTo>
                  <a:lnTo>
                    <a:pt x="2737" y="10"/>
                  </a:lnTo>
                  <a:lnTo>
                    <a:pt x="2748" y="4"/>
                  </a:lnTo>
                  <a:lnTo>
                    <a:pt x="2762" y="0"/>
                  </a:lnTo>
                  <a:lnTo>
                    <a:pt x="2864" y="0"/>
                  </a:lnTo>
                  <a:lnTo>
                    <a:pt x="2877" y="4"/>
                  </a:lnTo>
                  <a:lnTo>
                    <a:pt x="2889" y="10"/>
                  </a:lnTo>
                  <a:lnTo>
                    <a:pt x="2897" y="21"/>
                  </a:lnTo>
                  <a:lnTo>
                    <a:pt x="3000" y="261"/>
                  </a:lnTo>
                  <a:lnTo>
                    <a:pt x="3013" y="292"/>
                  </a:lnTo>
                  <a:lnTo>
                    <a:pt x="3025" y="321"/>
                  </a:lnTo>
                  <a:lnTo>
                    <a:pt x="3035" y="294"/>
                  </a:lnTo>
                  <a:lnTo>
                    <a:pt x="3047" y="262"/>
                  </a:lnTo>
                  <a:lnTo>
                    <a:pt x="3142" y="22"/>
                  </a:lnTo>
                  <a:lnTo>
                    <a:pt x="3147" y="13"/>
                  </a:lnTo>
                  <a:lnTo>
                    <a:pt x="3155" y="7"/>
                  </a:lnTo>
                  <a:lnTo>
                    <a:pt x="3165" y="3"/>
                  </a:lnTo>
                  <a:lnTo>
                    <a:pt x="3175" y="0"/>
                  </a:lnTo>
                  <a:lnTo>
                    <a:pt x="3294" y="0"/>
                  </a:lnTo>
                  <a:lnTo>
                    <a:pt x="3306" y="3"/>
                  </a:lnTo>
                  <a:lnTo>
                    <a:pt x="3316" y="7"/>
                  </a:lnTo>
                  <a:lnTo>
                    <a:pt x="3323" y="14"/>
                  </a:lnTo>
                  <a:lnTo>
                    <a:pt x="3329" y="23"/>
                  </a:lnTo>
                  <a:lnTo>
                    <a:pt x="3330" y="32"/>
                  </a:lnTo>
                  <a:lnTo>
                    <a:pt x="3328" y="43"/>
                  </a:lnTo>
                  <a:lnTo>
                    <a:pt x="3113" y="523"/>
                  </a:lnTo>
                  <a:lnTo>
                    <a:pt x="3106" y="533"/>
                  </a:lnTo>
                  <a:lnTo>
                    <a:pt x="3094" y="540"/>
                  </a:lnTo>
                  <a:lnTo>
                    <a:pt x="3080" y="543"/>
                  </a:lnTo>
                  <a:lnTo>
                    <a:pt x="2971" y="543"/>
                  </a:lnTo>
                  <a:lnTo>
                    <a:pt x="2957" y="540"/>
                  </a:lnTo>
                  <a:lnTo>
                    <a:pt x="2945" y="533"/>
                  </a:lnTo>
                  <a:lnTo>
                    <a:pt x="2938" y="523"/>
                  </a:lnTo>
                  <a:lnTo>
                    <a:pt x="2837" y="294"/>
                  </a:lnTo>
                  <a:lnTo>
                    <a:pt x="2822" y="260"/>
                  </a:lnTo>
                  <a:lnTo>
                    <a:pt x="2809" y="228"/>
                  </a:lnTo>
                  <a:lnTo>
                    <a:pt x="2795" y="262"/>
                  </a:lnTo>
                  <a:lnTo>
                    <a:pt x="2780" y="294"/>
                  </a:lnTo>
                  <a:lnTo>
                    <a:pt x="2673" y="524"/>
                  </a:lnTo>
                  <a:lnTo>
                    <a:pt x="2665" y="533"/>
                  </a:lnTo>
                  <a:lnTo>
                    <a:pt x="2654" y="541"/>
                  </a:lnTo>
                  <a:lnTo>
                    <a:pt x="2641" y="543"/>
                  </a:lnTo>
                  <a:lnTo>
                    <a:pt x="2531" y="543"/>
                  </a:lnTo>
                  <a:lnTo>
                    <a:pt x="2516" y="540"/>
                  </a:lnTo>
                  <a:lnTo>
                    <a:pt x="2505" y="533"/>
                  </a:lnTo>
                  <a:lnTo>
                    <a:pt x="2497" y="522"/>
                  </a:lnTo>
                  <a:lnTo>
                    <a:pt x="2297" y="42"/>
                  </a:lnTo>
                  <a:lnTo>
                    <a:pt x="2294" y="32"/>
                  </a:lnTo>
                  <a:lnTo>
                    <a:pt x="2297" y="23"/>
                  </a:lnTo>
                  <a:lnTo>
                    <a:pt x="2301" y="14"/>
                  </a:lnTo>
                  <a:lnTo>
                    <a:pt x="2309" y="7"/>
                  </a:lnTo>
                  <a:lnTo>
                    <a:pt x="2319" y="3"/>
                  </a:lnTo>
                  <a:lnTo>
                    <a:pt x="2330" y="0"/>
                  </a:lnTo>
                  <a:close/>
                  <a:moveTo>
                    <a:pt x="1183" y="0"/>
                  </a:moveTo>
                  <a:lnTo>
                    <a:pt x="1306" y="0"/>
                  </a:lnTo>
                  <a:lnTo>
                    <a:pt x="1321" y="4"/>
                  </a:lnTo>
                  <a:lnTo>
                    <a:pt x="1333" y="11"/>
                  </a:lnTo>
                  <a:lnTo>
                    <a:pt x="1341" y="22"/>
                  </a:lnTo>
                  <a:lnTo>
                    <a:pt x="1428" y="266"/>
                  </a:lnTo>
                  <a:lnTo>
                    <a:pt x="1449" y="325"/>
                  </a:lnTo>
                  <a:lnTo>
                    <a:pt x="1461" y="296"/>
                  </a:lnTo>
                  <a:lnTo>
                    <a:pt x="1474" y="265"/>
                  </a:lnTo>
                  <a:lnTo>
                    <a:pt x="1582" y="21"/>
                  </a:lnTo>
                  <a:lnTo>
                    <a:pt x="1589" y="10"/>
                  </a:lnTo>
                  <a:lnTo>
                    <a:pt x="1601" y="4"/>
                  </a:lnTo>
                  <a:lnTo>
                    <a:pt x="1615" y="0"/>
                  </a:lnTo>
                  <a:lnTo>
                    <a:pt x="1717" y="0"/>
                  </a:lnTo>
                  <a:lnTo>
                    <a:pt x="1731" y="4"/>
                  </a:lnTo>
                  <a:lnTo>
                    <a:pt x="1743" y="10"/>
                  </a:lnTo>
                  <a:lnTo>
                    <a:pt x="1750" y="21"/>
                  </a:lnTo>
                  <a:lnTo>
                    <a:pt x="1853" y="261"/>
                  </a:lnTo>
                  <a:lnTo>
                    <a:pt x="1866" y="292"/>
                  </a:lnTo>
                  <a:lnTo>
                    <a:pt x="1878" y="321"/>
                  </a:lnTo>
                  <a:lnTo>
                    <a:pt x="1888" y="294"/>
                  </a:lnTo>
                  <a:lnTo>
                    <a:pt x="1899" y="262"/>
                  </a:lnTo>
                  <a:lnTo>
                    <a:pt x="1994" y="22"/>
                  </a:lnTo>
                  <a:lnTo>
                    <a:pt x="2000" y="13"/>
                  </a:lnTo>
                  <a:lnTo>
                    <a:pt x="2007" y="7"/>
                  </a:lnTo>
                  <a:lnTo>
                    <a:pt x="2017" y="3"/>
                  </a:lnTo>
                  <a:lnTo>
                    <a:pt x="2028" y="0"/>
                  </a:lnTo>
                  <a:lnTo>
                    <a:pt x="2147" y="0"/>
                  </a:lnTo>
                  <a:lnTo>
                    <a:pt x="2158" y="3"/>
                  </a:lnTo>
                  <a:lnTo>
                    <a:pt x="2168" y="7"/>
                  </a:lnTo>
                  <a:lnTo>
                    <a:pt x="2177" y="14"/>
                  </a:lnTo>
                  <a:lnTo>
                    <a:pt x="2181" y="23"/>
                  </a:lnTo>
                  <a:lnTo>
                    <a:pt x="2182" y="32"/>
                  </a:lnTo>
                  <a:lnTo>
                    <a:pt x="2180" y="43"/>
                  </a:lnTo>
                  <a:lnTo>
                    <a:pt x="1967" y="523"/>
                  </a:lnTo>
                  <a:lnTo>
                    <a:pt x="1958" y="533"/>
                  </a:lnTo>
                  <a:lnTo>
                    <a:pt x="1947" y="540"/>
                  </a:lnTo>
                  <a:lnTo>
                    <a:pt x="1933" y="543"/>
                  </a:lnTo>
                  <a:lnTo>
                    <a:pt x="1823" y="543"/>
                  </a:lnTo>
                  <a:lnTo>
                    <a:pt x="1809" y="540"/>
                  </a:lnTo>
                  <a:lnTo>
                    <a:pt x="1798" y="533"/>
                  </a:lnTo>
                  <a:lnTo>
                    <a:pt x="1791" y="523"/>
                  </a:lnTo>
                  <a:lnTo>
                    <a:pt x="1689" y="294"/>
                  </a:lnTo>
                  <a:lnTo>
                    <a:pt x="1674" y="260"/>
                  </a:lnTo>
                  <a:lnTo>
                    <a:pt x="1661" y="228"/>
                  </a:lnTo>
                  <a:lnTo>
                    <a:pt x="1647" y="262"/>
                  </a:lnTo>
                  <a:lnTo>
                    <a:pt x="1633" y="294"/>
                  </a:lnTo>
                  <a:lnTo>
                    <a:pt x="1526" y="524"/>
                  </a:lnTo>
                  <a:lnTo>
                    <a:pt x="1519" y="533"/>
                  </a:lnTo>
                  <a:lnTo>
                    <a:pt x="1507" y="541"/>
                  </a:lnTo>
                  <a:lnTo>
                    <a:pt x="1493" y="543"/>
                  </a:lnTo>
                  <a:lnTo>
                    <a:pt x="1383" y="543"/>
                  </a:lnTo>
                  <a:lnTo>
                    <a:pt x="1373" y="541"/>
                  </a:lnTo>
                  <a:lnTo>
                    <a:pt x="1363" y="536"/>
                  </a:lnTo>
                  <a:lnTo>
                    <a:pt x="1355" y="530"/>
                  </a:lnTo>
                  <a:lnTo>
                    <a:pt x="1350" y="522"/>
                  </a:lnTo>
                  <a:lnTo>
                    <a:pt x="1150" y="42"/>
                  </a:lnTo>
                  <a:lnTo>
                    <a:pt x="1148" y="32"/>
                  </a:lnTo>
                  <a:lnTo>
                    <a:pt x="1149" y="23"/>
                  </a:lnTo>
                  <a:lnTo>
                    <a:pt x="1154" y="14"/>
                  </a:lnTo>
                  <a:lnTo>
                    <a:pt x="1162" y="7"/>
                  </a:lnTo>
                  <a:lnTo>
                    <a:pt x="1171" y="3"/>
                  </a:lnTo>
                  <a:lnTo>
                    <a:pt x="1183" y="0"/>
                  </a:lnTo>
                  <a:close/>
                  <a:moveTo>
                    <a:pt x="36" y="0"/>
                  </a:moveTo>
                  <a:lnTo>
                    <a:pt x="158" y="0"/>
                  </a:lnTo>
                  <a:lnTo>
                    <a:pt x="170" y="3"/>
                  </a:lnTo>
                  <a:lnTo>
                    <a:pt x="180" y="7"/>
                  </a:lnTo>
                  <a:lnTo>
                    <a:pt x="188" y="13"/>
                  </a:lnTo>
                  <a:lnTo>
                    <a:pt x="193" y="22"/>
                  </a:lnTo>
                  <a:lnTo>
                    <a:pt x="281" y="266"/>
                  </a:lnTo>
                  <a:lnTo>
                    <a:pt x="291" y="296"/>
                  </a:lnTo>
                  <a:lnTo>
                    <a:pt x="302" y="325"/>
                  </a:lnTo>
                  <a:lnTo>
                    <a:pt x="314" y="296"/>
                  </a:lnTo>
                  <a:lnTo>
                    <a:pt x="326" y="265"/>
                  </a:lnTo>
                  <a:lnTo>
                    <a:pt x="435" y="21"/>
                  </a:lnTo>
                  <a:lnTo>
                    <a:pt x="442" y="10"/>
                  </a:lnTo>
                  <a:lnTo>
                    <a:pt x="453" y="4"/>
                  </a:lnTo>
                  <a:lnTo>
                    <a:pt x="467" y="0"/>
                  </a:lnTo>
                  <a:lnTo>
                    <a:pt x="569" y="0"/>
                  </a:lnTo>
                  <a:lnTo>
                    <a:pt x="583" y="4"/>
                  </a:lnTo>
                  <a:lnTo>
                    <a:pt x="595" y="10"/>
                  </a:lnTo>
                  <a:lnTo>
                    <a:pt x="602" y="21"/>
                  </a:lnTo>
                  <a:lnTo>
                    <a:pt x="705" y="261"/>
                  </a:lnTo>
                  <a:lnTo>
                    <a:pt x="718" y="292"/>
                  </a:lnTo>
                  <a:lnTo>
                    <a:pt x="731" y="321"/>
                  </a:lnTo>
                  <a:lnTo>
                    <a:pt x="740" y="294"/>
                  </a:lnTo>
                  <a:lnTo>
                    <a:pt x="752" y="262"/>
                  </a:lnTo>
                  <a:lnTo>
                    <a:pt x="847" y="22"/>
                  </a:lnTo>
                  <a:lnTo>
                    <a:pt x="852" y="13"/>
                  </a:lnTo>
                  <a:lnTo>
                    <a:pt x="859" y="7"/>
                  </a:lnTo>
                  <a:lnTo>
                    <a:pt x="870" y="3"/>
                  </a:lnTo>
                  <a:lnTo>
                    <a:pt x="881" y="0"/>
                  </a:lnTo>
                  <a:lnTo>
                    <a:pt x="1000" y="0"/>
                  </a:lnTo>
                  <a:lnTo>
                    <a:pt x="1011" y="3"/>
                  </a:lnTo>
                  <a:lnTo>
                    <a:pt x="1021" y="7"/>
                  </a:lnTo>
                  <a:lnTo>
                    <a:pt x="1029" y="14"/>
                  </a:lnTo>
                  <a:lnTo>
                    <a:pt x="1034" y="23"/>
                  </a:lnTo>
                  <a:lnTo>
                    <a:pt x="1035" y="32"/>
                  </a:lnTo>
                  <a:lnTo>
                    <a:pt x="1033" y="43"/>
                  </a:lnTo>
                  <a:lnTo>
                    <a:pt x="819" y="523"/>
                  </a:lnTo>
                  <a:lnTo>
                    <a:pt x="811" y="533"/>
                  </a:lnTo>
                  <a:lnTo>
                    <a:pt x="799" y="540"/>
                  </a:lnTo>
                  <a:lnTo>
                    <a:pt x="785" y="543"/>
                  </a:lnTo>
                  <a:lnTo>
                    <a:pt x="676" y="543"/>
                  </a:lnTo>
                  <a:lnTo>
                    <a:pt x="662" y="540"/>
                  </a:lnTo>
                  <a:lnTo>
                    <a:pt x="650" y="533"/>
                  </a:lnTo>
                  <a:lnTo>
                    <a:pt x="643" y="523"/>
                  </a:lnTo>
                  <a:lnTo>
                    <a:pt x="541" y="294"/>
                  </a:lnTo>
                  <a:lnTo>
                    <a:pt x="527" y="260"/>
                  </a:lnTo>
                  <a:lnTo>
                    <a:pt x="514" y="228"/>
                  </a:lnTo>
                  <a:lnTo>
                    <a:pt x="500" y="262"/>
                  </a:lnTo>
                  <a:lnTo>
                    <a:pt x="485" y="294"/>
                  </a:lnTo>
                  <a:lnTo>
                    <a:pt x="378" y="524"/>
                  </a:lnTo>
                  <a:lnTo>
                    <a:pt x="371" y="533"/>
                  </a:lnTo>
                  <a:lnTo>
                    <a:pt x="359" y="541"/>
                  </a:lnTo>
                  <a:lnTo>
                    <a:pt x="345" y="543"/>
                  </a:lnTo>
                  <a:lnTo>
                    <a:pt x="236" y="543"/>
                  </a:lnTo>
                  <a:lnTo>
                    <a:pt x="222" y="540"/>
                  </a:lnTo>
                  <a:lnTo>
                    <a:pt x="210" y="533"/>
                  </a:lnTo>
                  <a:lnTo>
                    <a:pt x="202" y="522"/>
                  </a:lnTo>
                  <a:lnTo>
                    <a:pt x="3" y="42"/>
                  </a:lnTo>
                  <a:lnTo>
                    <a:pt x="0" y="32"/>
                  </a:lnTo>
                  <a:lnTo>
                    <a:pt x="2" y="23"/>
                  </a:lnTo>
                  <a:lnTo>
                    <a:pt x="7" y="14"/>
                  </a:lnTo>
                  <a:lnTo>
                    <a:pt x="15" y="7"/>
                  </a:lnTo>
                  <a:lnTo>
                    <a:pt x="25" y="3"/>
                  </a:lnTo>
                  <a:lnTo>
                    <a:pt x="3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45" name="Freeform 7">
              <a:extLst>
                <a:ext uri="{FF2B5EF4-FFF2-40B4-BE49-F238E27FC236}">
                  <a16:creationId xmlns:a16="http://schemas.microsoft.com/office/drawing/2014/main" id="{255E3473-44E6-4038-B28C-A707482734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7500" y="2312988"/>
              <a:ext cx="1262063" cy="454025"/>
            </a:xfrm>
            <a:custGeom>
              <a:avLst/>
              <a:gdLst>
                <a:gd name="T0" fmla="*/ 2335 w 3180"/>
                <a:gd name="T1" fmla="*/ 504 h 1144"/>
                <a:gd name="T2" fmla="*/ 2405 w 3180"/>
                <a:gd name="T3" fmla="*/ 635 h 1144"/>
                <a:gd name="T4" fmla="*/ 2498 w 3180"/>
                <a:gd name="T5" fmla="*/ 581 h 1144"/>
                <a:gd name="T6" fmla="*/ 2367 w 3180"/>
                <a:gd name="T7" fmla="*/ 485 h 1144"/>
                <a:gd name="T8" fmla="*/ 885 w 3180"/>
                <a:gd name="T9" fmla="*/ 443 h 1144"/>
                <a:gd name="T10" fmla="*/ 749 w 3180"/>
                <a:gd name="T11" fmla="*/ 532 h 1144"/>
                <a:gd name="T12" fmla="*/ 623 w 3180"/>
                <a:gd name="T13" fmla="*/ 635 h 1144"/>
                <a:gd name="T14" fmla="*/ 810 w 3180"/>
                <a:gd name="T15" fmla="*/ 568 h 1144"/>
                <a:gd name="T16" fmla="*/ 885 w 3180"/>
                <a:gd name="T17" fmla="*/ 443 h 1144"/>
                <a:gd name="T18" fmla="*/ 1536 w 3180"/>
                <a:gd name="T19" fmla="*/ 258 h 1144"/>
                <a:gd name="T20" fmla="*/ 1431 w 3180"/>
                <a:gd name="T21" fmla="*/ 286 h 1144"/>
                <a:gd name="T22" fmla="*/ 1332 w 3180"/>
                <a:gd name="T23" fmla="*/ 340 h 1144"/>
                <a:gd name="T24" fmla="*/ 1236 w 3180"/>
                <a:gd name="T25" fmla="*/ 417 h 1144"/>
                <a:gd name="T26" fmla="*/ 1148 w 3180"/>
                <a:gd name="T27" fmla="*/ 517 h 1144"/>
                <a:gd name="T28" fmla="*/ 1069 w 3180"/>
                <a:gd name="T29" fmla="*/ 635 h 1144"/>
                <a:gd name="T30" fmla="*/ 2074 w 3180"/>
                <a:gd name="T31" fmla="*/ 574 h 1144"/>
                <a:gd name="T32" fmla="*/ 1990 w 3180"/>
                <a:gd name="T33" fmla="*/ 464 h 1144"/>
                <a:gd name="T34" fmla="*/ 1899 w 3180"/>
                <a:gd name="T35" fmla="*/ 376 h 1144"/>
                <a:gd name="T36" fmla="*/ 1801 w 3180"/>
                <a:gd name="T37" fmla="*/ 309 h 1144"/>
                <a:gd name="T38" fmla="*/ 1698 w 3180"/>
                <a:gd name="T39" fmla="*/ 269 h 1144"/>
                <a:gd name="T40" fmla="*/ 1591 w 3180"/>
                <a:gd name="T41" fmla="*/ 254 h 1144"/>
                <a:gd name="T42" fmla="*/ 1591 w 3180"/>
                <a:gd name="T43" fmla="*/ 0 h 1144"/>
                <a:gd name="T44" fmla="*/ 1800 w 3180"/>
                <a:gd name="T45" fmla="*/ 12 h 1144"/>
                <a:gd name="T46" fmla="*/ 2000 w 3180"/>
                <a:gd name="T47" fmla="*/ 50 h 1144"/>
                <a:gd name="T48" fmla="*/ 2193 w 3180"/>
                <a:gd name="T49" fmla="*/ 111 h 1144"/>
                <a:gd name="T50" fmla="*/ 2374 w 3180"/>
                <a:gd name="T51" fmla="*/ 193 h 1144"/>
                <a:gd name="T52" fmla="*/ 2543 w 3180"/>
                <a:gd name="T53" fmla="*/ 294 h 1144"/>
                <a:gd name="T54" fmla="*/ 2698 w 3180"/>
                <a:gd name="T55" fmla="*/ 415 h 1144"/>
                <a:gd name="T56" fmla="*/ 2837 w 3180"/>
                <a:gd name="T57" fmla="*/ 553 h 1144"/>
                <a:gd name="T58" fmla="*/ 2960 w 3180"/>
                <a:gd name="T59" fmla="*/ 705 h 1144"/>
                <a:gd name="T60" fmla="*/ 3064 w 3180"/>
                <a:gd name="T61" fmla="*/ 872 h 1144"/>
                <a:gd name="T62" fmla="*/ 3147 w 3180"/>
                <a:gd name="T63" fmla="*/ 1051 h 1144"/>
                <a:gd name="T64" fmla="*/ 2908 w 3180"/>
                <a:gd name="T65" fmla="*/ 1144 h 1144"/>
                <a:gd name="T66" fmla="*/ 2847 w 3180"/>
                <a:gd name="T67" fmla="*/ 1010 h 1144"/>
                <a:gd name="T68" fmla="*/ 2773 w 3180"/>
                <a:gd name="T69" fmla="*/ 885 h 1144"/>
                <a:gd name="T70" fmla="*/ 2748 w 3180"/>
                <a:gd name="T71" fmla="*/ 890 h 1144"/>
                <a:gd name="T72" fmla="*/ 2531 w 3180"/>
                <a:gd name="T73" fmla="*/ 972 h 1144"/>
                <a:gd name="T74" fmla="*/ 2569 w 3180"/>
                <a:gd name="T75" fmla="*/ 1144 h 1144"/>
                <a:gd name="T76" fmla="*/ 2290 w 3180"/>
                <a:gd name="T77" fmla="*/ 1078 h 1144"/>
                <a:gd name="T78" fmla="*/ 2253 w 3180"/>
                <a:gd name="T79" fmla="*/ 950 h 1144"/>
                <a:gd name="T80" fmla="*/ 949 w 3180"/>
                <a:gd name="T81" fmla="*/ 890 h 1144"/>
                <a:gd name="T82" fmla="*/ 909 w 3180"/>
                <a:gd name="T83" fmla="*/ 1014 h 1144"/>
                <a:gd name="T84" fmla="*/ 877 w 3180"/>
                <a:gd name="T85" fmla="*/ 1144 h 1144"/>
                <a:gd name="T86" fmla="*/ 631 w 3180"/>
                <a:gd name="T87" fmla="*/ 1057 h 1144"/>
                <a:gd name="T88" fmla="*/ 675 w 3180"/>
                <a:gd name="T89" fmla="*/ 890 h 1144"/>
                <a:gd name="T90" fmla="*/ 422 w 3180"/>
                <a:gd name="T91" fmla="*/ 888 h 1144"/>
                <a:gd name="T92" fmla="*/ 370 w 3180"/>
                <a:gd name="T93" fmla="*/ 947 h 1144"/>
                <a:gd name="T94" fmla="*/ 303 w 3180"/>
                <a:gd name="T95" fmla="*/ 1076 h 1144"/>
                <a:gd name="T96" fmla="*/ 0 w 3180"/>
                <a:gd name="T97" fmla="*/ 1144 h 1144"/>
                <a:gd name="T98" fmla="*/ 73 w 3180"/>
                <a:gd name="T99" fmla="*/ 960 h 1144"/>
                <a:gd name="T100" fmla="*/ 168 w 3180"/>
                <a:gd name="T101" fmla="*/ 787 h 1144"/>
                <a:gd name="T102" fmla="*/ 281 w 3180"/>
                <a:gd name="T103" fmla="*/ 627 h 1144"/>
                <a:gd name="T104" fmla="*/ 412 w 3180"/>
                <a:gd name="T105" fmla="*/ 482 h 1144"/>
                <a:gd name="T106" fmla="*/ 560 w 3180"/>
                <a:gd name="T107" fmla="*/ 353 h 1144"/>
                <a:gd name="T108" fmla="*/ 722 w 3180"/>
                <a:gd name="T109" fmla="*/ 241 h 1144"/>
                <a:gd name="T110" fmla="*/ 896 w 3180"/>
                <a:gd name="T111" fmla="*/ 149 h 1144"/>
                <a:gd name="T112" fmla="*/ 1084 w 3180"/>
                <a:gd name="T113" fmla="*/ 77 h 1144"/>
                <a:gd name="T114" fmla="*/ 1280 w 3180"/>
                <a:gd name="T115" fmla="*/ 28 h 1144"/>
                <a:gd name="T116" fmla="*/ 1486 w 3180"/>
                <a:gd name="T117" fmla="*/ 3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80" h="1144">
                  <a:moveTo>
                    <a:pt x="2296" y="443"/>
                  </a:moveTo>
                  <a:lnTo>
                    <a:pt x="2335" y="504"/>
                  </a:lnTo>
                  <a:lnTo>
                    <a:pt x="2372" y="568"/>
                  </a:lnTo>
                  <a:lnTo>
                    <a:pt x="2405" y="635"/>
                  </a:lnTo>
                  <a:lnTo>
                    <a:pt x="2559" y="635"/>
                  </a:lnTo>
                  <a:lnTo>
                    <a:pt x="2498" y="581"/>
                  </a:lnTo>
                  <a:lnTo>
                    <a:pt x="2433" y="532"/>
                  </a:lnTo>
                  <a:lnTo>
                    <a:pt x="2367" y="485"/>
                  </a:lnTo>
                  <a:lnTo>
                    <a:pt x="2296" y="443"/>
                  </a:lnTo>
                  <a:close/>
                  <a:moveTo>
                    <a:pt x="885" y="443"/>
                  </a:moveTo>
                  <a:lnTo>
                    <a:pt x="815" y="485"/>
                  </a:lnTo>
                  <a:lnTo>
                    <a:pt x="749" y="532"/>
                  </a:lnTo>
                  <a:lnTo>
                    <a:pt x="684" y="581"/>
                  </a:lnTo>
                  <a:lnTo>
                    <a:pt x="623" y="635"/>
                  </a:lnTo>
                  <a:lnTo>
                    <a:pt x="775" y="635"/>
                  </a:lnTo>
                  <a:lnTo>
                    <a:pt x="810" y="568"/>
                  </a:lnTo>
                  <a:lnTo>
                    <a:pt x="846" y="504"/>
                  </a:lnTo>
                  <a:lnTo>
                    <a:pt x="885" y="443"/>
                  </a:lnTo>
                  <a:close/>
                  <a:moveTo>
                    <a:pt x="1591" y="254"/>
                  </a:moveTo>
                  <a:lnTo>
                    <a:pt x="1536" y="258"/>
                  </a:lnTo>
                  <a:lnTo>
                    <a:pt x="1484" y="269"/>
                  </a:lnTo>
                  <a:lnTo>
                    <a:pt x="1431" y="286"/>
                  </a:lnTo>
                  <a:lnTo>
                    <a:pt x="1381" y="309"/>
                  </a:lnTo>
                  <a:lnTo>
                    <a:pt x="1332" y="340"/>
                  </a:lnTo>
                  <a:lnTo>
                    <a:pt x="1283" y="376"/>
                  </a:lnTo>
                  <a:lnTo>
                    <a:pt x="1236" y="417"/>
                  </a:lnTo>
                  <a:lnTo>
                    <a:pt x="1191" y="464"/>
                  </a:lnTo>
                  <a:lnTo>
                    <a:pt x="1148" y="517"/>
                  </a:lnTo>
                  <a:lnTo>
                    <a:pt x="1108" y="574"/>
                  </a:lnTo>
                  <a:lnTo>
                    <a:pt x="1069" y="635"/>
                  </a:lnTo>
                  <a:lnTo>
                    <a:pt x="2113" y="635"/>
                  </a:lnTo>
                  <a:lnTo>
                    <a:pt x="2074" y="574"/>
                  </a:lnTo>
                  <a:lnTo>
                    <a:pt x="2034" y="517"/>
                  </a:lnTo>
                  <a:lnTo>
                    <a:pt x="1990" y="464"/>
                  </a:lnTo>
                  <a:lnTo>
                    <a:pt x="1946" y="417"/>
                  </a:lnTo>
                  <a:lnTo>
                    <a:pt x="1899" y="376"/>
                  </a:lnTo>
                  <a:lnTo>
                    <a:pt x="1850" y="340"/>
                  </a:lnTo>
                  <a:lnTo>
                    <a:pt x="1801" y="309"/>
                  </a:lnTo>
                  <a:lnTo>
                    <a:pt x="1750" y="286"/>
                  </a:lnTo>
                  <a:lnTo>
                    <a:pt x="1698" y="269"/>
                  </a:lnTo>
                  <a:lnTo>
                    <a:pt x="1645" y="258"/>
                  </a:lnTo>
                  <a:lnTo>
                    <a:pt x="1591" y="254"/>
                  </a:lnTo>
                  <a:close/>
                  <a:moveTo>
                    <a:pt x="1591" y="0"/>
                  </a:moveTo>
                  <a:lnTo>
                    <a:pt x="1591" y="0"/>
                  </a:lnTo>
                  <a:lnTo>
                    <a:pt x="1696" y="3"/>
                  </a:lnTo>
                  <a:lnTo>
                    <a:pt x="1800" y="12"/>
                  </a:lnTo>
                  <a:lnTo>
                    <a:pt x="1902" y="28"/>
                  </a:lnTo>
                  <a:lnTo>
                    <a:pt x="2000" y="50"/>
                  </a:lnTo>
                  <a:lnTo>
                    <a:pt x="2098" y="77"/>
                  </a:lnTo>
                  <a:lnTo>
                    <a:pt x="2193" y="111"/>
                  </a:lnTo>
                  <a:lnTo>
                    <a:pt x="2284" y="149"/>
                  </a:lnTo>
                  <a:lnTo>
                    <a:pt x="2374" y="193"/>
                  </a:lnTo>
                  <a:lnTo>
                    <a:pt x="2460" y="241"/>
                  </a:lnTo>
                  <a:lnTo>
                    <a:pt x="2543" y="294"/>
                  </a:lnTo>
                  <a:lnTo>
                    <a:pt x="2622" y="353"/>
                  </a:lnTo>
                  <a:lnTo>
                    <a:pt x="2698" y="415"/>
                  </a:lnTo>
                  <a:lnTo>
                    <a:pt x="2770" y="482"/>
                  </a:lnTo>
                  <a:lnTo>
                    <a:pt x="2837" y="553"/>
                  </a:lnTo>
                  <a:lnTo>
                    <a:pt x="2901" y="627"/>
                  </a:lnTo>
                  <a:lnTo>
                    <a:pt x="2960" y="705"/>
                  </a:lnTo>
                  <a:lnTo>
                    <a:pt x="3014" y="787"/>
                  </a:lnTo>
                  <a:lnTo>
                    <a:pt x="3064" y="872"/>
                  </a:lnTo>
                  <a:lnTo>
                    <a:pt x="3107" y="960"/>
                  </a:lnTo>
                  <a:lnTo>
                    <a:pt x="3147" y="1051"/>
                  </a:lnTo>
                  <a:lnTo>
                    <a:pt x="3180" y="1144"/>
                  </a:lnTo>
                  <a:lnTo>
                    <a:pt x="2908" y="1144"/>
                  </a:lnTo>
                  <a:lnTo>
                    <a:pt x="2879" y="1076"/>
                  </a:lnTo>
                  <a:lnTo>
                    <a:pt x="2847" y="1010"/>
                  </a:lnTo>
                  <a:lnTo>
                    <a:pt x="2812" y="947"/>
                  </a:lnTo>
                  <a:lnTo>
                    <a:pt x="2773" y="885"/>
                  </a:lnTo>
                  <a:lnTo>
                    <a:pt x="2760" y="888"/>
                  </a:lnTo>
                  <a:lnTo>
                    <a:pt x="2748" y="890"/>
                  </a:lnTo>
                  <a:lnTo>
                    <a:pt x="2507" y="890"/>
                  </a:lnTo>
                  <a:lnTo>
                    <a:pt x="2531" y="972"/>
                  </a:lnTo>
                  <a:lnTo>
                    <a:pt x="2551" y="1057"/>
                  </a:lnTo>
                  <a:lnTo>
                    <a:pt x="2569" y="1144"/>
                  </a:lnTo>
                  <a:lnTo>
                    <a:pt x="2306" y="1144"/>
                  </a:lnTo>
                  <a:lnTo>
                    <a:pt x="2290" y="1078"/>
                  </a:lnTo>
                  <a:lnTo>
                    <a:pt x="2273" y="1014"/>
                  </a:lnTo>
                  <a:lnTo>
                    <a:pt x="2253" y="950"/>
                  </a:lnTo>
                  <a:lnTo>
                    <a:pt x="2233" y="890"/>
                  </a:lnTo>
                  <a:lnTo>
                    <a:pt x="949" y="890"/>
                  </a:lnTo>
                  <a:lnTo>
                    <a:pt x="928" y="950"/>
                  </a:lnTo>
                  <a:lnTo>
                    <a:pt x="909" y="1014"/>
                  </a:lnTo>
                  <a:lnTo>
                    <a:pt x="892" y="1078"/>
                  </a:lnTo>
                  <a:lnTo>
                    <a:pt x="877" y="1144"/>
                  </a:lnTo>
                  <a:lnTo>
                    <a:pt x="612" y="1144"/>
                  </a:lnTo>
                  <a:lnTo>
                    <a:pt x="631" y="1057"/>
                  </a:lnTo>
                  <a:lnTo>
                    <a:pt x="651" y="972"/>
                  </a:lnTo>
                  <a:lnTo>
                    <a:pt x="675" y="890"/>
                  </a:lnTo>
                  <a:lnTo>
                    <a:pt x="433" y="890"/>
                  </a:lnTo>
                  <a:lnTo>
                    <a:pt x="422" y="888"/>
                  </a:lnTo>
                  <a:lnTo>
                    <a:pt x="410" y="885"/>
                  </a:lnTo>
                  <a:lnTo>
                    <a:pt x="370" y="947"/>
                  </a:lnTo>
                  <a:lnTo>
                    <a:pt x="335" y="1010"/>
                  </a:lnTo>
                  <a:lnTo>
                    <a:pt x="303" y="1076"/>
                  </a:lnTo>
                  <a:lnTo>
                    <a:pt x="274" y="1144"/>
                  </a:lnTo>
                  <a:lnTo>
                    <a:pt x="0" y="1144"/>
                  </a:lnTo>
                  <a:lnTo>
                    <a:pt x="35" y="1051"/>
                  </a:lnTo>
                  <a:lnTo>
                    <a:pt x="73" y="960"/>
                  </a:lnTo>
                  <a:lnTo>
                    <a:pt x="118" y="872"/>
                  </a:lnTo>
                  <a:lnTo>
                    <a:pt x="168" y="787"/>
                  </a:lnTo>
                  <a:lnTo>
                    <a:pt x="222" y="705"/>
                  </a:lnTo>
                  <a:lnTo>
                    <a:pt x="281" y="627"/>
                  </a:lnTo>
                  <a:lnTo>
                    <a:pt x="344" y="553"/>
                  </a:lnTo>
                  <a:lnTo>
                    <a:pt x="412" y="482"/>
                  </a:lnTo>
                  <a:lnTo>
                    <a:pt x="484" y="415"/>
                  </a:lnTo>
                  <a:lnTo>
                    <a:pt x="560" y="353"/>
                  </a:lnTo>
                  <a:lnTo>
                    <a:pt x="639" y="294"/>
                  </a:lnTo>
                  <a:lnTo>
                    <a:pt x="722" y="241"/>
                  </a:lnTo>
                  <a:lnTo>
                    <a:pt x="807" y="193"/>
                  </a:lnTo>
                  <a:lnTo>
                    <a:pt x="896" y="149"/>
                  </a:lnTo>
                  <a:lnTo>
                    <a:pt x="989" y="111"/>
                  </a:lnTo>
                  <a:lnTo>
                    <a:pt x="1084" y="77"/>
                  </a:lnTo>
                  <a:lnTo>
                    <a:pt x="1180" y="50"/>
                  </a:lnTo>
                  <a:lnTo>
                    <a:pt x="1280" y="28"/>
                  </a:lnTo>
                  <a:lnTo>
                    <a:pt x="1382" y="12"/>
                  </a:lnTo>
                  <a:lnTo>
                    <a:pt x="1486" y="3"/>
                  </a:lnTo>
                  <a:lnTo>
                    <a:pt x="15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DA1D45A6-9EF4-4754-991D-700BA83C89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7500" y="3170238"/>
              <a:ext cx="1262063" cy="454025"/>
            </a:xfrm>
            <a:custGeom>
              <a:avLst/>
              <a:gdLst>
                <a:gd name="T0" fmla="*/ 2372 w 3180"/>
                <a:gd name="T1" fmla="*/ 576 h 1144"/>
                <a:gd name="T2" fmla="*/ 2296 w 3180"/>
                <a:gd name="T3" fmla="*/ 701 h 1144"/>
                <a:gd name="T4" fmla="*/ 2433 w 3180"/>
                <a:gd name="T5" fmla="*/ 612 h 1144"/>
                <a:gd name="T6" fmla="*/ 2559 w 3180"/>
                <a:gd name="T7" fmla="*/ 508 h 1144"/>
                <a:gd name="T8" fmla="*/ 1069 w 3180"/>
                <a:gd name="T9" fmla="*/ 508 h 1144"/>
                <a:gd name="T10" fmla="*/ 1148 w 3180"/>
                <a:gd name="T11" fmla="*/ 627 h 1144"/>
                <a:gd name="T12" fmla="*/ 1236 w 3180"/>
                <a:gd name="T13" fmla="*/ 727 h 1144"/>
                <a:gd name="T14" fmla="*/ 1332 w 3180"/>
                <a:gd name="T15" fmla="*/ 804 h 1144"/>
                <a:gd name="T16" fmla="*/ 1431 w 3180"/>
                <a:gd name="T17" fmla="*/ 858 h 1144"/>
                <a:gd name="T18" fmla="*/ 1536 w 3180"/>
                <a:gd name="T19" fmla="*/ 886 h 1144"/>
                <a:gd name="T20" fmla="*/ 1645 w 3180"/>
                <a:gd name="T21" fmla="*/ 886 h 1144"/>
                <a:gd name="T22" fmla="*/ 1750 w 3180"/>
                <a:gd name="T23" fmla="*/ 858 h 1144"/>
                <a:gd name="T24" fmla="*/ 1850 w 3180"/>
                <a:gd name="T25" fmla="*/ 804 h 1144"/>
                <a:gd name="T26" fmla="*/ 1946 w 3180"/>
                <a:gd name="T27" fmla="*/ 727 h 1144"/>
                <a:gd name="T28" fmla="*/ 2034 w 3180"/>
                <a:gd name="T29" fmla="*/ 627 h 1144"/>
                <a:gd name="T30" fmla="*/ 2113 w 3180"/>
                <a:gd name="T31" fmla="*/ 508 h 1144"/>
                <a:gd name="T32" fmla="*/ 623 w 3180"/>
                <a:gd name="T33" fmla="*/ 508 h 1144"/>
                <a:gd name="T34" fmla="*/ 749 w 3180"/>
                <a:gd name="T35" fmla="*/ 612 h 1144"/>
                <a:gd name="T36" fmla="*/ 885 w 3180"/>
                <a:gd name="T37" fmla="*/ 701 h 1144"/>
                <a:gd name="T38" fmla="*/ 810 w 3180"/>
                <a:gd name="T39" fmla="*/ 576 h 1144"/>
                <a:gd name="T40" fmla="*/ 623 w 3180"/>
                <a:gd name="T41" fmla="*/ 508 h 1144"/>
                <a:gd name="T42" fmla="*/ 274 w 3180"/>
                <a:gd name="T43" fmla="*/ 0 h 1144"/>
                <a:gd name="T44" fmla="*/ 335 w 3180"/>
                <a:gd name="T45" fmla="*/ 133 h 1144"/>
                <a:gd name="T46" fmla="*/ 410 w 3180"/>
                <a:gd name="T47" fmla="*/ 259 h 1144"/>
                <a:gd name="T48" fmla="*/ 433 w 3180"/>
                <a:gd name="T49" fmla="*/ 254 h 1144"/>
                <a:gd name="T50" fmla="*/ 652 w 3180"/>
                <a:gd name="T51" fmla="*/ 172 h 1144"/>
                <a:gd name="T52" fmla="*/ 612 w 3180"/>
                <a:gd name="T53" fmla="*/ 0 h 1144"/>
                <a:gd name="T54" fmla="*/ 892 w 3180"/>
                <a:gd name="T55" fmla="*/ 67 h 1144"/>
                <a:gd name="T56" fmla="*/ 928 w 3180"/>
                <a:gd name="T57" fmla="*/ 194 h 1144"/>
                <a:gd name="T58" fmla="*/ 2233 w 3180"/>
                <a:gd name="T59" fmla="*/ 254 h 1144"/>
                <a:gd name="T60" fmla="*/ 2273 w 3180"/>
                <a:gd name="T61" fmla="*/ 131 h 1144"/>
                <a:gd name="T62" fmla="*/ 2306 w 3180"/>
                <a:gd name="T63" fmla="*/ 0 h 1144"/>
                <a:gd name="T64" fmla="*/ 2551 w 3180"/>
                <a:gd name="T65" fmla="*/ 87 h 1144"/>
                <a:gd name="T66" fmla="*/ 2506 w 3180"/>
                <a:gd name="T67" fmla="*/ 254 h 1144"/>
                <a:gd name="T68" fmla="*/ 2760 w 3180"/>
                <a:gd name="T69" fmla="*/ 256 h 1144"/>
                <a:gd name="T70" fmla="*/ 2811 w 3180"/>
                <a:gd name="T71" fmla="*/ 197 h 1144"/>
                <a:gd name="T72" fmla="*/ 2879 w 3180"/>
                <a:gd name="T73" fmla="*/ 68 h 1144"/>
                <a:gd name="T74" fmla="*/ 3180 w 3180"/>
                <a:gd name="T75" fmla="*/ 0 h 1144"/>
                <a:gd name="T76" fmla="*/ 3107 w 3180"/>
                <a:gd name="T77" fmla="*/ 184 h 1144"/>
                <a:gd name="T78" fmla="*/ 3014 w 3180"/>
                <a:gd name="T79" fmla="*/ 357 h 1144"/>
                <a:gd name="T80" fmla="*/ 2901 w 3180"/>
                <a:gd name="T81" fmla="*/ 517 h 1144"/>
                <a:gd name="T82" fmla="*/ 2770 w 3180"/>
                <a:gd name="T83" fmla="*/ 662 h 1144"/>
                <a:gd name="T84" fmla="*/ 2622 w 3180"/>
                <a:gd name="T85" fmla="*/ 791 h 1144"/>
                <a:gd name="T86" fmla="*/ 2460 w 3180"/>
                <a:gd name="T87" fmla="*/ 903 h 1144"/>
                <a:gd name="T88" fmla="*/ 2284 w 3180"/>
                <a:gd name="T89" fmla="*/ 995 h 1144"/>
                <a:gd name="T90" fmla="*/ 2098 w 3180"/>
                <a:gd name="T91" fmla="*/ 1067 h 1144"/>
                <a:gd name="T92" fmla="*/ 1902 w 3180"/>
                <a:gd name="T93" fmla="*/ 1115 h 1144"/>
                <a:gd name="T94" fmla="*/ 1696 w 3180"/>
                <a:gd name="T95" fmla="*/ 1141 h 1144"/>
                <a:gd name="T96" fmla="*/ 1486 w 3180"/>
                <a:gd name="T97" fmla="*/ 1141 h 1144"/>
                <a:gd name="T98" fmla="*/ 1280 w 3180"/>
                <a:gd name="T99" fmla="*/ 1115 h 1144"/>
                <a:gd name="T100" fmla="*/ 1084 w 3180"/>
                <a:gd name="T101" fmla="*/ 1067 h 1144"/>
                <a:gd name="T102" fmla="*/ 896 w 3180"/>
                <a:gd name="T103" fmla="*/ 995 h 1144"/>
                <a:gd name="T104" fmla="*/ 722 w 3180"/>
                <a:gd name="T105" fmla="*/ 903 h 1144"/>
                <a:gd name="T106" fmla="*/ 560 w 3180"/>
                <a:gd name="T107" fmla="*/ 791 h 1144"/>
                <a:gd name="T108" fmla="*/ 412 w 3180"/>
                <a:gd name="T109" fmla="*/ 662 h 1144"/>
                <a:gd name="T110" fmla="*/ 281 w 3180"/>
                <a:gd name="T111" fmla="*/ 517 h 1144"/>
                <a:gd name="T112" fmla="*/ 168 w 3180"/>
                <a:gd name="T113" fmla="*/ 357 h 1144"/>
                <a:gd name="T114" fmla="*/ 73 w 3180"/>
                <a:gd name="T115" fmla="*/ 184 h 1144"/>
                <a:gd name="T116" fmla="*/ 0 w 3180"/>
                <a:gd name="T117" fmla="*/ 0 h 1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180" h="1144">
                  <a:moveTo>
                    <a:pt x="2407" y="508"/>
                  </a:moveTo>
                  <a:lnTo>
                    <a:pt x="2372" y="576"/>
                  </a:lnTo>
                  <a:lnTo>
                    <a:pt x="2336" y="641"/>
                  </a:lnTo>
                  <a:lnTo>
                    <a:pt x="2296" y="701"/>
                  </a:lnTo>
                  <a:lnTo>
                    <a:pt x="2367" y="659"/>
                  </a:lnTo>
                  <a:lnTo>
                    <a:pt x="2433" y="612"/>
                  </a:lnTo>
                  <a:lnTo>
                    <a:pt x="2498" y="562"/>
                  </a:lnTo>
                  <a:lnTo>
                    <a:pt x="2559" y="508"/>
                  </a:lnTo>
                  <a:lnTo>
                    <a:pt x="2407" y="508"/>
                  </a:lnTo>
                  <a:close/>
                  <a:moveTo>
                    <a:pt x="1069" y="508"/>
                  </a:moveTo>
                  <a:lnTo>
                    <a:pt x="1108" y="570"/>
                  </a:lnTo>
                  <a:lnTo>
                    <a:pt x="1148" y="627"/>
                  </a:lnTo>
                  <a:lnTo>
                    <a:pt x="1191" y="680"/>
                  </a:lnTo>
                  <a:lnTo>
                    <a:pt x="1236" y="727"/>
                  </a:lnTo>
                  <a:lnTo>
                    <a:pt x="1283" y="768"/>
                  </a:lnTo>
                  <a:lnTo>
                    <a:pt x="1332" y="804"/>
                  </a:lnTo>
                  <a:lnTo>
                    <a:pt x="1381" y="835"/>
                  </a:lnTo>
                  <a:lnTo>
                    <a:pt x="1431" y="858"/>
                  </a:lnTo>
                  <a:lnTo>
                    <a:pt x="1484" y="875"/>
                  </a:lnTo>
                  <a:lnTo>
                    <a:pt x="1536" y="886"/>
                  </a:lnTo>
                  <a:lnTo>
                    <a:pt x="1591" y="890"/>
                  </a:lnTo>
                  <a:lnTo>
                    <a:pt x="1645" y="886"/>
                  </a:lnTo>
                  <a:lnTo>
                    <a:pt x="1698" y="875"/>
                  </a:lnTo>
                  <a:lnTo>
                    <a:pt x="1750" y="858"/>
                  </a:lnTo>
                  <a:lnTo>
                    <a:pt x="1801" y="835"/>
                  </a:lnTo>
                  <a:lnTo>
                    <a:pt x="1850" y="804"/>
                  </a:lnTo>
                  <a:lnTo>
                    <a:pt x="1899" y="768"/>
                  </a:lnTo>
                  <a:lnTo>
                    <a:pt x="1946" y="727"/>
                  </a:lnTo>
                  <a:lnTo>
                    <a:pt x="1990" y="680"/>
                  </a:lnTo>
                  <a:lnTo>
                    <a:pt x="2034" y="627"/>
                  </a:lnTo>
                  <a:lnTo>
                    <a:pt x="2074" y="570"/>
                  </a:lnTo>
                  <a:lnTo>
                    <a:pt x="2113" y="508"/>
                  </a:lnTo>
                  <a:lnTo>
                    <a:pt x="1069" y="508"/>
                  </a:lnTo>
                  <a:close/>
                  <a:moveTo>
                    <a:pt x="623" y="508"/>
                  </a:moveTo>
                  <a:lnTo>
                    <a:pt x="684" y="562"/>
                  </a:lnTo>
                  <a:lnTo>
                    <a:pt x="749" y="612"/>
                  </a:lnTo>
                  <a:lnTo>
                    <a:pt x="815" y="659"/>
                  </a:lnTo>
                  <a:lnTo>
                    <a:pt x="885" y="701"/>
                  </a:lnTo>
                  <a:lnTo>
                    <a:pt x="846" y="641"/>
                  </a:lnTo>
                  <a:lnTo>
                    <a:pt x="810" y="576"/>
                  </a:lnTo>
                  <a:lnTo>
                    <a:pt x="775" y="508"/>
                  </a:lnTo>
                  <a:lnTo>
                    <a:pt x="623" y="508"/>
                  </a:lnTo>
                  <a:close/>
                  <a:moveTo>
                    <a:pt x="0" y="0"/>
                  </a:moveTo>
                  <a:lnTo>
                    <a:pt x="274" y="0"/>
                  </a:lnTo>
                  <a:lnTo>
                    <a:pt x="303" y="68"/>
                  </a:lnTo>
                  <a:lnTo>
                    <a:pt x="335" y="133"/>
                  </a:lnTo>
                  <a:lnTo>
                    <a:pt x="371" y="197"/>
                  </a:lnTo>
                  <a:lnTo>
                    <a:pt x="410" y="259"/>
                  </a:lnTo>
                  <a:lnTo>
                    <a:pt x="422" y="256"/>
                  </a:lnTo>
                  <a:lnTo>
                    <a:pt x="433" y="254"/>
                  </a:lnTo>
                  <a:lnTo>
                    <a:pt x="675" y="254"/>
                  </a:lnTo>
                  <a:lnTo>
                    <a:pt x="652" y="172"/>
                  </a:lnTo>
                  <a:lnTo>
                    <a:pt x="631" y="87"/>
                  </a:lnTo>
                  <a:lnTo>
                    <a:pt x="612" y="0"/>
                  </a:lnTo>
                  <a:lnTo>
                    <a:pt x="877" y="0"/>
                  </a:lnTo>
                  <a:lnTo>
                    <a:pt x="892" y="67"/>
                  </a:lnTo>
                  <a:lnTo>
                    <a:pt x="909" y="131"/>
                  </a:lnTo>
                  <a:lnTo>
                    <a:pt x="928" y="194"/>
                  </a:lnTo>
                  <a:lnTo>
                    <a:pt x="949" y="254"/>
                  </a:lnTo>
                  <a:lnTo>
                    <a:pt x="2233" y="254"/>
                  </a:lnTo>
                  <a:lnTo>
                    <a:pt x="2253" y="194"/>
                  </a:lnTo>
                  <a:lnTo>
                    <a:pt x="2273" y="131"/>
                  </a:lnTo>
                  <a:lnTo>
                    <a:pt x="2290" y="67"/>
                  </a:lnTo>
                  <a:lnTo>
                    <a:pt x="2306" y="0"/>
                  </a:lnTo>
                  <a:lnTo>
                    <a:pt x="2569" y="0"/>
                  </a:lnTo>
                  <a:lnTo>
                    <a:pt x="2551" y="87"/>
                  </a:lnTo>
                  <a:lnTo>
                    <a:pt x="2530" y="172"/>
                  </a:lnTo>
                  <a:lnTo>
                    <a:pt x="2506" y="254"/>
                  </a:lnTo>
                  <a:lnTo>
                    <a:pt x="2748" y="254"/>
                  </a:lnTo>
                  <a:lnTo>
                    <a:pt x="2760" y="256"/>
                  </a:lnTo>
                  <a:lnTo>
                    <a:pt x="2772" y="259"/>
                  </a:lnTo>
                  <a:lnTo>
                    <a:pt x="2811" y="197"/>
                  </a:lnTo>
                  <a:lnTo>
                    <a:pt x="2847" y="133"/>
                  </a:lnTo>
                  <a:lnTo>
                    <a:pt x="2879" y="68"/>
                  </a:lnTo>
                  <a:lnTo>
                    <a:pt x="2908" y="0"/>
                  </a:lnTo>
                  <a:lnTo>
                    <a:pt x="3180" y="0"/>
                  </a:lnTo>
                  <a:lnTo>
                    <a:pt x="3147" y="93"/>
                  </a:lnTo>
                  <a:lnTo>
                    <a:pt x="3107" y="184"/>
                  </a:lnTo>
                  <a:lnTo>
                    <a:pt x="3064" y="272"/>
                  </a:lnTo>
                  <a:lnTo>
                    <a:pt x="3014" y="357"/>
                  </a:lnTo>
                  <a:lnTo>
                    <a:pt x="2960" y="439"/>
                  </a:lnTo>
                  <a:lnTo>
                    <a:pt x="2901" y="517"/>
                  </a:lnTo>
                  <a:lnTo>
                    <a:pt x="2837" y="591"/>
                  </a:lnTo>
                  <a:lnTo>
                    <a:pt x="2770" y="662"/>
                  </a:lnTo>
                  <a:lnTo>
                    <a:pt x="2698" y="729"/>
                  </a:lnTo>
                  <a:lnTo>
                    <a:pt x="2622" y="791"/>
                  </a:lnTo>
                  <a:lnTo>
                    <a:pt x="2543" y="850"/>
                  </a:lnTo>
                  <a:lnTo>
                    <a:pt x="2460" y="903"/>
                  </a:lnTo>
                  <a:lnTo>
                    <a:pt x="2374" y="951"/>
                  </a:lnTo>
                  <a:lnTo>
                    <a:pt x="2284" y="995"/>
                  </a:lnTo>
                  <a:lnTo>
                    <a:pt x="2193" y="1034"/>
                  </a:lnTo>
                  <a:lnTo>
                    <a:pt x="2098" y="1067"/>
                  </a:lnTo>
                  <a:lnTo>
                    <a:pt x="2000" y="1094"/>
                  </a:lnTo>
                  <a:lnTo>
                    <a:pt x="1902" y="1115"/>
                  </a:lnTo>
                  <a:lnTo>
                    <a:pt x="1800" y="1131"/>
                  </a:lnTo>
                  <a:lnTo>
                    <a:pt x="1696" y="1141"/>
                  </a:lnTo>
                  <a:lnTo>
                    <a:pt x="1591" y="1144"/>
                  </a:lnTo>
                  <a:lnTo>
                    <a:pt x="1486" y="1141"/>
                  </a:lnTo>
                  <a:lnTo>
                    <a:pt x="1382" y="1131"/>
                  </a:lnTo>
                  <a:lnTo>
                    <a:pt x="1280" y="1115"/>
                  </a:lnTo>
                  <a:lnTo>
                    <a:pt x="1180" y="1094"/>
                  </a:lnTo>
                  <a:lnTo>
                    <a:pt x="1084" y="1067"/>
                  </a:lnTo>
                  <a:lnTo>
                    <a:pt x="989" y="1034"/>
                  </a:lnTo>
                  <a:lnTo>
                    <a:pt x="896" y="995"/>
                  </a:lnTo>
                  <a:lnTo>
                    <a:pt x="807" y="951"/>
                  </a:lnTo>
                  <a:lnTo>
                    <a:pt x="722" y="903"/>
                  </a:lnTo>
                  <a:lnTo>
                    <a:pt x="639" y="850"/>
                  </a:lnTo>
                  <a:lnTo>
                    <a:pt x="560" y="791"/>
                  </a:lnTo>
                  <a:lnTo>
                    <a:pt x="484" y="729"/>
                  </a:lnTo>
                  <a:lnTo>
                    <a:pt x="412" y="662"/>
                  </a:lnTo>
                  <a:lnTo>
                    <a:pt x="344" y="591"/>
                  </a:lnTo>
                  <a:lnTo>
                    <a:pt x="281" y="517"/>
                  </a:lnTo>
                  <a:lnTo>
                    <a:pt x="222" y="439"/>
                  </a:lnTo>
                  <a:lnTo>
                    <a:pt x="168" y="357"/>
                  </a:lnTo>
                  <a:lnTo>
                    <a:pt x="118" y="272"/>
                  </a:lnTo>
                  <a:lnTo>
                    <a:pt x="73" y="184"/>
                  </a:lnTo>
                  <a:lnTo>
                    <a:pt x="35" y="93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</p:grpSp>
    </p:spTree>
    <p:extLst>
      <p:ext uri="{BB962C8B-B14F-4D97-AF65-F5344CB8AC3E}">
        <p14:creationId xmlns:p14="http://schemas.microsoft.com/office/powerpoint/2010/main" val="378961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3">
            <a:extLst>
              <a:ext uri="{FF2B5EF4-FFF2-40B4-BE49-F238E27FC236}">
                <a16:creationId xmlns:a16="http://schemas.microsoft.com/office/drawing/2014/main" id="{3CF0735B-13BC-4303-99B4-52E9F55EC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160" y="-18083"/>
            <a:ext cx="4780706" cy="758825"/>
          </a:xfrm>
        </p:spPr>
        <p:txBody>
          <a:bodyPr/>
          <a:lstStyle/>
          <a:p>
            <a:pPr algn="ctr"/>
            <a:r>
              <a:rPr lang="fr-FR" sz="4800" dirty="0">
                <a:solidFill>
                  <a:srgbClr val="343051"/>
                </a:solidFill>
              </a:rPr>
              <a:t>S</a:t>
            </a:r>
            <a:r>
              <a:rPr lang="fr-FR" dirty="0"/>
              <a:t>ommaire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296B9BD5-167C-4194-81B8-01873E4C5120}"/>
              </a:ext>
            </a:extLst>
          </p:cNvPr>
          <p:cNvGrpSpPr/>
          <p:nvPr/>
        </p:nvGrpSpPr>
        <p:grpSpPr>
          <a:xfrm>
            <a:off x="393896" y="1286232"/>
            <a:ext cx="5350423" cy="1356334"/>
            <a:chOff x="580292" y="1408126"/>
            <a:chExt cx="5350423" cy="1356334"/>
          </a:xfrm>
        </p:grpSpPr>
        <p:sp>
          <p:nvSpPr>
            <p:cNvPr id="21" name="Rectangle à coins arrondis 2">
              <a:extLst>
                <a:ext uri="{FF2B5EF4-FFF2-40B4-BE49-F238E27FC236}">
                  <a16:creationId xmlns:a16="http://schemas.microsoft.com/office/drawing/2014/main" id="{A70052A2-A6F2-4E80-B8AF-F80862C742B5}"/>
                </a:ext>
              </a:extLst>
            </p:cNvPr>
            <p:cNvSpPr/>
            <p:nvPr/>
          </p:nvSpPr>
          <p:spPr>
            <a:xfrm>
              <a:off x="580292" y="1539719"/>
              <a:ext cx="4992136" cy="9548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9C4E0B63-3C22-40AF-89C4-CFB389C1BD65}"/>
                </a:ext>
              </a:extLst>
            </p:cNvPr>
            <p:cNvGrpSpPr/>
            <p:nvPr/>
          </p:nvGrpSpPr>
          <p:grpSpPr>
            <a:xfrm>
              <a:off x="699718" y="1408126"/>
              <a:ext cx="5230997" cy="1356334"/>
              <a:chOff x="-3041010" y="1538205"/>
              <a:chExt cx="5230997" cy="1356334"/>
            </a:xfrm>
          </p:grpSpPr>
          <p:sp>
            <p:nvSpPr>
              <p:cNvPr id="23" name="TextBox 28">
                <a:extLst>
                  <a:ext uri="{FF2B5EF4-FFF2-40B4-BE49-F238E27FC236}">
                    <a16:creationId xmlns:a16="http://schemas.microsoft.com/office/drawing/2014/main" id="{EC29BABC-FD63-45C9-B045-0671CA91B93E}"/>
                  </a:ext>
                </a:extLst>
              </p:cNvPr>
              <p:cNvSpPr txBox="1"/>
              <p:nvPr/>
            </p:nvSpPr>
            <p:spPr>
              <a:xfrm>
                <a:off x="-3041010" y="1957552"/>
                <a:ext cx="38767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Qu’est ce que</a:t>
                </a:r>
              </a:p>
            </p:txBody>
          </p:sp>
          <p:sp>
            <p:nvSpPr>
              <p:cNvPr id="24" name="Rounded Rectangle 15">
                <a:extLst>
                  <a:ext uri="{FF2B5EF4-FFF2-40B4-BE49-F238E27FC236}">
                    <a16:creationId xmlns:a16="http://schemas.microsoft.com/office/drawing/2014/main" id="{30B6DFB3-0901-416D-9D2D-C869132F148E}"/>
                  </a:ext>
                </a:extLst>
              </p:cNvPr>
              <p:cNvSpPr/>
              <p:nvPr/>
            </p:nvSpPr>
            <p:spPr>
              <a:xfrm rot="2700000">
                <a:off x="1069534" y="1538205"/>
                <a:ext cx="1087471" cy="1087471"/>
              </a:xfrm>
              <a:prstGeom prst="roundRect">
                <a:avLst/>
              </a:prstGeom>
              <a:gradFill>
                <a:gsLst>
                  <a:gs pos="0">
                    <a:srgbClr val="855FC4"/>
                  </a:gs>
                  <a:gs pos="100000">
                    <a:srgbClr val="116AB1"/>
                  </a:gs>
                </a:gsLst>
                <a:lin ang="394808" scaled="0"/>
              </a:gradFill>
              <a:ln>
                <a:noFill/>
              </a:ln>
              <a:effectLst>
                <a:innerShdw blurRad="76200" dist="50800" dir="135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5" name="Rounded Rectangle 6">
                <a:extLst>
                  <a:ext uri="{FF2B5EF4-FFF2-40B4-BE49-F238E27FC236}">
                    <a16:creationId xmlns:a16="http://schemas.microsoft.com/office/drawing/2014/main" id="{A15ADB39-4855-4830-801C-CBFFBC802B9E}"/>
                  </a:ext>
                </a:extLst>
              </p:cNvPr>
              <p:cNvSpPr/>
              <p:nvPr/>
            </p:nvSpPr>
            <p:spPr>
              <a:xfrm rot="3564405">
                <a:off x="1102516" y="1807068"/>
                <a:ext cx="1087471" cy="108747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42900" sx="103000" sy="103000" algn="ctr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26" name="Group 172">
                <a:extLst>
                  <a:ext uri="{FF2B5EF4-FFF2-40B4-BE49-F238E27FC236}">
                    <a16:creationId xmlns:a16="http://schemas.microsoft.com/office/drawing/2014/main" id="{A2B75DC5-0BD9-41AE-80CC-54CB178276B5}"/>
                  </a:ext>
                </a:extLst>
              </p:cNvPr>
              <p:cNvGrpSpPr/>
              <p:nvPr/>
            </p:nvGrpSpPr>
            <p:grpSpPr>
              <a:xfrm>
                <a:off x="1373420" y="2102846"/>
                <a:ext cx="487424" cy="472451"/>
                <a:chOff x="1762125" y="1631951"/>
                <a:chExt cx="2894013" cy="2805112"/>
              </a:xfrm>
              <a:solidFill>
                <a:srgbClr val="425166"/>
              </a:solidFill>
            </p:grpSpPr>
            <p:sp>
              <p:nvSpPr>
                <p:cNvPr id="27" name="Freeform 14">
                  <a:extLst>
                    <a:ext uri="{FF2B5EF4-FFF2-40B4-BE49-F238E27FC236}">
                      <a16:creationId xmlns:a16="http://schemas.microsoft.com/office/drawing/2014/main" id="{1AA1757A-BC51-48EA-84DD-EDF569FF1E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052763" y="2833688"/>
                  <a:ext cx="1603375" cy="1603375"/>
                </a:xfrm>
                <a:custGeom>
                  <a:avLst/>
                  <a:gdLst>
                    <a:gd name="T0" fmla="*/ 725 w 2021"/>
                    <a:gd name="T1" fmla="*/ 185 h 2018"/>
                    <a:gd name="T2" fmla="*/ 561 w 2021"/>
                    <a:gd name="T3" fmla="*/ 237 h 2018"/>
                    <a:gd name="T4" fmla="*/ 415 w 2021"/>
                    <a:gd name="T5" fmla="*/ 330 h 2018"/>
                    <a:gd name="T6" fmla="*/ 295 w 2021"/>
                    <a:gd name="T7" fmla="*/ 459 h 2018"/>
                    <a:gd name="T8" fmla="*/ 216 w 2021"/>
                    <a:gd name="T9" fmla="*/ 611 h 2018"/>
                    <a:gd name="T10" fmla="*/ 179 w 2021"/>
                    <a:gd name="T11" fmla="*/ 780 h 2018"/>
                    <a:gd name="T12" fmla="*/ 186 w 2021"/>
                    <a:gd name="T13" fmla="*/ 956 h 2018"/>
                    <a:gd name="T14" fmla="*/ 238 w 2021"/>
                    <a:gd name="T15" fmla="*/ 1121 h 2018"/>
                    <a:gd name="T16" fmla="*/ 332 w 2021"/>
                    <a:gd name="T17" fmla="*/ 1266 h 2018"/>
                    <a:gd name="T18" fmla="*/ 461 w 2021"/>
                    <a:gd name="T19" fmla="*/ 1384 h 2018"/>
                    <a:gd name="T20" fmla="*/ 614 w 2021"/>
                    <a:gd name="T21" fmla="*/ 1464 h 2018"/>
                    <a:gd name="T22" fmla="*/ 783 w 2021"/>
                    <a:gd name="T23" fmla="*/ 1502 h 2018"/>
                    <a:gd name="T24" fmla="*/ 959 w 2021"/>
                    <a:gd name="T25" fmla="*/ 1494 h 2018"/>
                    <a:gd name="T26" fmla="*/ 1122 w 2021"/>
                    <a:gd name="T27" fmla="*/ 1442 h 2018"/>
                    <a:gd name="T28" fmla="*/ 1268 w 2021"/>
                    <a:gd name="T29" fmla="*/ 1349 h 2018"/>
                    <a:gd name="T30" fmla="*/ 1312 w 2021"/>
                    <a:gd name="T31" fmla="*/ 1309 h 2018"/>
                    <a:gd name="T32" fmla="*/ 1425 w 2021"/>
                    <a:gd name="T33" fmla="*/ 1158 h 2018"/>
                    <a:gd name="T34" fmla="*/ 1490 w 2021"/>
                    <a:gd name="T35" fmla="*/ 988 h 2018"/>
                    <a:gd name="T36" fmla="*/ 1506 w 2021"/>
                    <a:gd name="T37" fmla="*/ 809 h 2018"/>
                    <a:gd name="T38" fmla="*/ 1474 w 2021"/>
                    <a:gd name="T39" fmla="*/ 632 h 2018"/>
                    <a:gd name="T40" fmla="*/ 1393 w 2021"/>
                    <a:gd name="T41" fmla="*/ 467 h 2018"/>
                    <a:gd name="T42" fmla="*/ 1269 w 2021"/>
                    <a:gd name="T43" fmla="*/ 330 h 2018"/>
                    <a:gd name="T44" fmla="*/ 1122 w 2021"/>
                    <a:gd name="T45" fmla="*/ 237 h 2018"/>
                    <a:gd name="T46" fmla="*/ 959 w 2021"/>
                    <a:gd name="T47" fmla="*/ 185 h 2018"/>
                    <a:gd name="T48" fmla="*/ 841 w 2021"/>
                    <a:gd name="T49" fmla="*/ 0 h 2018"/>
                    <a:gd name="T50" fmla="*/ 1039 w 2021"/>
                    <a:gd name="T51" fmla="*/ 23 h 2018"/>
                    <a:gd name="T52" fmla="*/ 1223 w 2021"/>
                    <a:gd name="T53" fmla="*/ 90 h 2018"/>
                    <a:gd name="T54" fmla="*/ 1387 w 2021"/>
                    <a:gd name="T55" fmla="*/ 199 h 2018"/>
                    <a:gd name="T56" fmla="*/ 1528 w 2021"/>
                    <a:gd name="T57" fmla="*/ 354 h 2018"/>
                    <a:gd name="T58" fmla="*/ 1625 w 2021"/>
                    <a:gd name="T59" fmla="*/ 535 h 2018"/>
                    <a:gd name="T60" fmla="*/ 1675 w 2021"/>
                    <a:gd name="T61" fmla="*/ 731 h 2018"/>
                    <a:gd name="T62" fmla="*/ 1677 w 2021"/>
                    <a:gd name="T63" fmla="*/ 932 h 2018"/>
                    <a:gd name="T64" fmla="*/ 1631 w 2021"/>
                    <a:gd name="T65" fmla="*/ 1129 h 2018"/>
                    <a:gd name="T66" fmla="*/ 1537 w 2021"/>
                    <a:gd name="T67" fmla="*/ 1312 h 2018"/>
                    <a:gd name="T68" fmla="*/ 1591 w 2021"/>
                    <a:gd name="T69" fmla="*/ 1429 h 2018"/>
                    <a:gd name="T70" fmla="*/ 1679 w 2021"/>
                    <a:gd name="T71" fmla="*/ 1443 h 2018"/>
                    <a:gd name="T72" fmla="*/ 1971 w 2021"/>
                    <a:gd name="T73" fmla="*/ 1719 h 2018"/>
                    <a:gd name="T74" fmla="*/ 2016 w 2021"/>
                    <a:gd name="T75" fmla="*/ 1799 h 2018"/>
                    <a:gd name="T76" fmla="*/ 2016 w 2021"/>
                    <a:gd name="T77" fmla="*/ 1888 h 2018"/>
                    <a:gd name="T78" fmla="*/ 1970 w 2021"/>
                    <a:gd name="T79" fmla="*/ 1968 h 2018"/>
                    <a:gd name="T80" fmla="*/ 1899 w 2021"/>
                    <a:gd name="T81" fmla="*/ 2011 h 2018"/>
                    <a:gd name="T82" fmla="*/ 1820 w 2021"/>
                    <a:gd name="T83" fmla="*/ 2016 h 2018"/>
                    <a:gd name="T84" fmla="*/ 1743 w 2021"/>
                    <a:gd name="T85" fmla="*/ 1986 h 2018"/>
                    <a:gd name="T86" fmla="*/ 1462 w 2021"/>
                    <a:gd name="T87" fmla="*/ 1703 h 2018"/>
                    <a:gd name="T88" fmla="*/ 1431 w 2021"/>
                    <a:gd name="T89" fmla="*/ 1618 h 2018"/>
                    <a:gd name="T90" fmla="*/ 1371 w 2021"/>
                    <a:gd name="T91" fmla="*/ 1493 h 2018"/>
                    <a:gd name="T92" fmla="*/ 1190 w 2021"/>
                    <a:gd name="T93" fmla="*/ 1605 h 2018"/>
                    <a:gd name="T94" fmla="*/ 985 w 2021"/>
                    <a:gd name="T95" fmla="*/ 1667 h 2018"/>
                    <a:gd name="T96" fmla="*/ 775 w 2021"/>
                    <a:gd name="T97" fmla="*/ 1677 h 2018"/>
                    <a:gd name="T98" fmla="*/ 580 w 2021"/>
                    <a:gd name="T99" fmla="*/ 1639 h 2018"/>
                    <a:gd name="T100" fmla="*/ 403 w 2021"/>
                    <a:gd name="T101" fmla="*/ 1557 h 2018"/>
                    <a:gd name="T102" fmla="*/ 247 w 2021"/>
                    <a:gd name="T103" fmla="*/ 1433 h 2018"/>
                    <a:gd name="T104" fmla="*/ 124 w 2021"/>
                    <a:gd name="T105" fmla="*/ 1277 h 2018"/>
                    <a:gd name="T106" fmla="*/ 41 w 2021"/>
                    <a:gd name="T107" fmla="*/ 1100 h 2018"/>
                    <a:gd name="T108" fmla="*/ 2 w 2021"/>
                    <a:gd name="T109" fmla="*/ 906 h 2018"/>
                    <a:gd name="T110" fmla="*/ 11 w 2021"/>
                    <a:gd name="T111" fmla="*/ 706 h 2018"/>
                    <a:gd name="T112" fmla="*/ 64 w 2021"/>
                    <a:gd name="T113" fmla="*/ 518 h 2018"/>
                    <a:gd name="T114" fmla="*/ 160 w 2021"/>
                    <a:gd name="T115" fmla="*/ 346 h 2018"/>
                    <a:gd name="T116" fmla="*/ 296 w 2021"/>
                    <a:gd name="T117" fmla="*/ 199 h 2018"/>
                    <a:gd name="T118" fmla="*/ 460 w 2021"/>
                    <a:gd name="T119" fmla="*/ 90 h 2018"/>
                    <a:gd name="T120" fmla="*/ 645 w 2021"/>
                    <a:gd name="T121" fmla="*/ 23 h 2018"/>
                    <a:gd name="T122" fmla="*/ 841 w 2021"/>
                    <a:gd name="T123" fmla="*/ 0 h 20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2021" h="2018">
                      <a:moveTo>
                        <a:pt x="841" y="175"/>
                      </a:moveTo>
                      <a:lnTo>
                        <a:pt x="783" y="177"/>
                      </a:lnTo>
                      <a:lnTo>
                        <a:pt x="725" y="185"/>
                      </a:lnTo>
                      <a:lnTo>
                        <a:pt x="669" y="197"/>
                      </a:lnTo>
                      <a:lnTo>
                        <a:pt x="614" y="215"/>
                      </a:lnTo>
                      <a:lnTo>
                        <a:pt x="561" y="237"/>
                      </a:lnTo>
                      <a:lnTo>
                        <a:pt x="510" y="263"/>
                      </a:lnTo>
                      <a:lnTo>
                        <a:pt x="461" y="294"/>
                      </a:lnTo>
                      <a:lnTo>
                        <a:pt x="415" y="330"/>
                      </a:lnTo>
                      <a:lnTo>
                        <a:pt x="372" y="370"/>
                      </a:lnTo>
                      <a:lnTo>
                        <a:pt x="332" y="413"/>
                      </a:lnTo>
                      <a:lnTo>
                        <a:pt x="295" y="459"/>
                      </a:lnTo>
                      <a:lnTo>
                        <a:pt x="264" y="508"/>
                      </a:lnTo>
                      <a:lnTo>
                        <a:pt x="238" y="558"/>
                      </a:lnTo>
                      <a:lnTo>
                        <a:pt x="216" y="611"/>
                      </a:lnTo>
                      <a:lnTo>
                        <a:pt x="199" y="667"/>
                      </a:lnTo>
                      <a:lnTo>
                        <a:pt x="186" y="723"/>
                      </a:lnTo>
                      <a:lnTo>
                        <a:pt x="179" y="780"/>
                      </a:lnTo>
                      <a:lnTo>
                        <a:pt x="176" y="839"/>
                      </a:lnTo>
                      <a:lnTo>
                        <a:pt x="179" y="899"/>
                      </a:lnTo>
                      <a:lnTo>
                        <a:pt x="186" y="956"/>
                      </a:lnTo>
                      <a:lnTo>
                        <a:pt x="199" y="1012"/>
                      </a:lnTo>
                      <a:lnTo>
                        <a:pt x="216" y="1068"/>
                      </a:lnTo>
                      <a:lnTo>
                        <a:pt x="238" y="1121"/>
                      </a:lnTo>
                      <a:lnTo>
                        <a:pt x="264" y="1171"/>
                      </a:lnTo>
                      <a:lnTo>
                        <a:pt x="295" y="1220"/>
                      </a:lnTo>
                      <a:lnTo>
                        <a:pt x="332" y="1266"/>
                      </a:lnTo>
                      <a:lnTo>
                        <a:pt x="372" y="1309"/>
                      </a:lnTo>
                      <a:lnTo>
                        <a:pt x="415" y="1349"/>
                      </a:lnTo>
                      <a:lnTo>
                        <a:pt x="461" y="1384"/>
                      </a:lnTo>
                      <a:lnTo>
                        <a:pt x="510" y="1415"/>
                      </a:lnTo>
                      <a:lnTo>
                        <a:pt x="561" y="1442"/>
                      </a:lnTo>
                      <a:lnTo>
                        <a:pt x="614" y="1464"/>
                      </a:lnTo>
                      <a:lnTo>
                        <a:pt x="669" y="1482"/>
                      </a:lnTo>
                      <a:lnTo>
                        <a:pt x="725" y="1494"/>
                      </a:lnTo>
                      <a:lnTo>
                        <a:pt x="783" y="1502"/>
                      </a:lnTo>
                      <a:lnTo>
                        <a:pt x="841" y="1504"/>
                      </a:lnTo>
                      <a:lnTo>
                        <a:pt x="900" y="1502"/>
                      </a:lnTo>
                      <a:lnTo>
                        <a:pt x="959" y="1494"/>
                      </a:lnTo>
                      <a:lnTo>
                        <a:pt x="1015" y="1482"/>
                      </a:lnTo>
                      <a:lnTo>
                        <a:pt x="1069" y="1464"/>
                      </a:lnTo>
                      <a:lnTo>
                        <a:pt x="1122" y="1442"/>
                      </a:lnTo>
                      <a:lnTo>
                        <a:pt x="1174" y="1415"/>
                      </a:lnTo>
                      <a:lnTo>
                        <a:pt x="1223" y="1384"/>
                      </a:lnTo>
                      <a:lnTo>
                        <a:pt x="1268" y="1349"/>
                      </a:lnTo>
                      <a:lnTo>
                        <a:pt x="1312" y="1309"/>
                      </a:lnTo>
                      <a:lnTo>
                        <a:pt x="1312" y="1309"/>
                      </a:lnTo>
                      <a:lnTo>
                        <a:pt x="1312" y="1309"/>
                      </a:lnTo>
                      <a:lnTo>
                        <a:pt x="1355" y="1262"/>
                      </a:lnTo>
                      <a:lnTo>
                        <a:pt x="1393" y="1211"/>
                      </a:lnTo>
                      <a:lnTo>
                        <a:pt x="1425" y="1158"/>
                      </a:lnTo>
                      <a:lnTo>
                        <a:pt x="1453" y="1104"/>
                      </a:lnTo>
                      <a:lnTo>
                        <a:pt x="1474" y="1047"/>
                      </a:lnTo>
                      <a:lnTo>
                        <a:pt x="1490" y="988"/>
                      </a:lnTo>
                      <a:lnTo>
                        <a:pt x="1500" y="929"/>
                      </a:lnTo>
                      <a:lnTo>
                        <a:pt x="1506" y="870"/>
                      </a:lnTo>
                      <a:lnTo>
                        <a:pt x="1506" y="809"/>
                      </a:lnTo>
                      <a:lnTo>
                        <a:pt x="1500" y="749"/>
                      </a:lnTo>
                      <a:lnTo>
                        <a:pt x="1490" y="690"/>
                      </a:lnTo>
                      <a:lnTo>
                        <a:pt x="1474" y="632"/>
                      </a:lnTo>
                      <a:lnTo>
                        <a:pt x="1453" y="575"/>
                      </a:lnTo>
                      <a:lnTo>
                        <a:pt x="1425" y="520"/>
                      </a:lnTo>
                      <a:lnTo>
                        <a:pt x="1393" y="467"/>
                      </a:lnTo>
                      <a:lnTo>
                        <a:pt x="1355" y="417"/>
                      </a:lnTo>
                      <a:lnTo>
                        <a:pt x="1312" y="370"/>
                      </a:lnTo>
                      <a:lnTo>
                        <a:pt x="1269" y="330"/>
                      </a:lnTo>
                      <a:lnTo>
                        <a:pt x="1223" y="294"/>
                      </a:lnTo>
                      <a:lnTo>
                        <a:pt x="1174" y="263"/>
                      </a:lnTo>
                      <a:lnTo>
                        <a:pt x="1122" y="237"/>
                      </a:lnTo>
                      <a:lnTo>
                        <a:pt x="1069" y="215"/>
                      </a:lnTo>
                      <a:lnTo>
                        <a:pt x="1015" y="197"/>
                      </a:lnTo>
                      <a:lnTo>
                        <a:pt x="959" y="185"/>
                      </a:lnTo>
                      <a:lnTo>
                        <a:pt x="900" y="177"/>
                      </a:lnTo>
                      <a:lnTo>
                        <a:pt x="841" y="175"/>
                      </a:lnTo>
                      <a:close/>
                      <a:moveTo>
                        <a:pt x="841" y="0"/>
                      </a:moveTo>
                      <a:lnTo>
                        <a:pt x="909" y="2"/>
                      </a:lnTo>
                      <a:lnTo>
                        <a:pt x="974" y="9"/>
                      </a:lnTo>
                      <a:lnTo>
                        <a:pt x="1039" y="23"/>
                      </a:lnTo>
                      <a:lnTo>
                        <a:pt x="1102" y="40"/>
                      </a:lnTo>
                      <a:lnTo>
                        <a:pt x="1164" y="62"/>
                      </a:lnTo>
                      <a:lnTo>
                        <a:pt x="1223" y="90"/>
                      </a:lnTo>
                      <a:lnTo>
                        <a:pt x="1280" y="122"/>
                      </a:lnTo>
                      <a:lnTo>
                        <a:pt x="1336" y="159"/>
                      </a:lnTo>
                      <a:lnTo>
                        <a:pt x="1387" y="199"/>
                      </a:lnTo>
                      <a:lnTo>
                        <a:pt x="1436" y="245"/>
                      </a:lnTo>
                      <a:lnTo>
                        <a:pt x="1485" y="298"/>
                      </a:lnTo>
                      <a:lnTo>
                        <a:pt x="1528" y="354"/>
                      </a:lnTo>
                      <a:lnTo>
                        <a:pt x="1565" y="411"/>
                      </a:lnTo>
                      <a:lnTo>
                        <a:pt x="1599" y="472"/>
                      </a:lnTo>
                      <a:lnTo>
                        <a:pt x="1625" y="535"/>
                      </a:lnTo>
                      <a:lnTo>
                        <a:pt x="1647" y="599"/>
                      </a:lnTo>
                      <a:lnTo>
                        <a:pt x="1664" y="664"/>
                      </a:lnTo>
                      <a:lnTo>
                        <a:pt x="1675" y="731"/>
                      </a:lnTo>
                      <a:lnTo>
                        <a:pt x="1682" y="798"/>
                      </a:lnTo>
                      <a:lnTo>
                        <a:pt x="1682" y="865"/>
                      </a:lnTo>
                      <a:lnTo>
                        <a:pt x="1677" y="932"/>
                      </a:lnTo>
                      <a:lnTo>
                        <a:pt x="1667" y="999"/>
                      </a:lnTo>
                      <a:lnTo>
                        <a:pt x="1652" y="1064"/>
                      </a:lnTo>
                      <a:lnTo>
                        <a:pt x="1631" y="1129"/>
                      </a:lnTo>
                      <a:lnTo>
                        <a:pt x="1605" y="1192"/>
                      </a:lnTo>
                      <a:lnTo>
                        <a:pt x="1574" y="1253"/>
                      </a:lnTo>
                      <a:lnTo>
                        <a:pt x="1537" y="1312"/>
                      </a:lnTo>
                      <a:lnTo>
                        <a:pt x="1495" y="1368"/>
                      </a:lnTo>
                      <a:lnTo>
                        <a:pt x="1561" y="1434"/>
                      </a:lnTo>
                      <a:lnTo>
                        <a:pt x="1591" y="1429"/>
                      </a:lnTo>
                      <a:lnTo>
                        <a:pt x="1621" y="1429"/>
                      </a:lnTo>
                      <a:lnTo>
                        <a:pt x="1651" y="1433"/>
                      </a:lnTo>
                      <a:lnTo>
                        <a:pt x="1679" y="1443"/>
                      </a:lnTo>
                      <a:lnTo>
                        <a:pt x="1706" y="1458"/>
                      </a:lnTo>
                      <a:lnTo>
                        <a:pt x="1730" y="1478"/>
                      </a:lnTo>
                      <a:lnTo>
                        <a:pt x="1971" y="1719"/>
                      </a:lnTo>
                      <a:lnTo>
                        <a:pt x="1991" y="1743"/>
                      </a:lnTo>
                      <a:lnTo>
                        <a:pt x="2007" y="1770"/>
                      </a:lnTo>
                      <a:lnTo>
                        <a:pt x="2016" y="1799"/>
                      </a:lnTo>
                      <a:lnTo>
                        <a:pt x="2021" y="1828"/>
                      </a:lnTo>
                      <a:lnTo>
                        <a:pt x="2021" y="1858"/>
                      </a:lnTo>
                      <a:lnTo>
                        <a:pt x="2016" y="1888"/>
                      </a:lnTo>
                      <a:lnTo>
                        <a:pt x="2007" y="1917"/>
                      </a:lnTo>
                      <a:lnTo>
                        <a:pt x="1991" y="1943"/>
                      </a:lnTo>
                      <a:lnTo>
                        <a:pt x="1970" y="1968"/>
                      </a:lnTo>
                      <a:lnTo>
                        <a:pt x="1949" y="1986"/>
                      </a:lnTo>
                      <a:lnTo>
                        <a:pt x="1925" y="2001"/>
                      </a:lnTo>
                      <a:lnTo>
                        <a:pt x="1899" y="2011"/>
                      </a:lnTo>
                      <a:lnTo>
                        <a:pt x="1873" y="2016"/>
                      </a:lnTo>
                      <a:lnTo>
                        <a:pt x="1846" y="2018"/>
                      </a:lnTo>
                      <a:lnTo>
                        <a:pt x="1820" y="2016"/>
                      </a:lnTo>
                      <a:lnTo>
                        <a:pt x="1793" y="2011"/>
                      </a:lnTo>
                      <a:lnTo>
                        <a:pt x="1768" y="2001"/>
                      </a:lnTo>
                      <a:lnTo>
                        <a:pt x="1743" y="1986"/>
                      </a:lnTo>
                      <a:lnTo>
                        <a:pt x="1721" y="1968"/>
                      </a:lnTo>
                      <a:lnTo>
                        <a:pt x="1481" y="1727"/>
                      </a:lnTo>
                      <a:lnTo>
                        <a:pt x="1462" y="1703"/>
                      </a:lnTo>
                      <a:lnTo>
                        <a:pt x="1446" y="1676"/>
                      </a:lnTo>
                      <a:lnTo>
                        <a:pt x="1436" y="1647"/>
                      </a:lnTo>
                      <a:lnTo>
                        <a:pt x="1431" y="1618"/>
                      </a:lnTo>
                      <a:lnTo>
                        <a:pt x="1432" y="1588"/>
                      </a:lnTo>
                      <a:lnTo>
                        <a:pt x="1436" y="1558"/>
                      </a:lnTo>
                      <a:lnTo>
                        <a:pt x="1371" y="1493"/>
                      </a:lnTo>
                      <a:lnTo>
                        <a:pt x="1313" y="1536"/>
                      </a:lnTo>
                      <a:lnTo>
                        <a:pt x="1253" y="1573"/>
                      </a:lnTo>
                      <a:lnTo>
                        <a:pt x="1190" y="1605"/>
                      </a:lnTo>
                      <a:lnTo>
                        <a:pt x="1123" y="1632"/>
                      </a:lnTo>
                      <a:lnTo>
                        <a:pt x="1056" y="1653"/>
                      </a:lnTo>
                      <a:lnTo>
                        <a:pt x="985" y="1667"/>
                      </a:lnTo>
                      <a:lnTo>
                        <a:pt x="914" y="1677"/>
                      </a:lnTo>
                      <a:lnTo>
                        <a:pt x="841" y="1679"/>
                      </a:lnTo>
                      <a:lnTo>
                        <a:pt x="775" y="1677"/>
                      </a:lnTo>
                      <a:lnTo>
                        <a:pt x="709" y="1669"/>
                      </a:lnTo>
                      <a:lnTo>
                        <a:pt x="645" y="1656"/>
                      </a:lnTo>
                      <a:lnTo>
                        <a:pt x="580" y="1639"/>
                      </a:lnTo>
                      <a:lnTo>
                        <a:pt x="520" y="1616"/>
                      </a:lnTo>
                      <a:lnTo>
                        <a:pt x="460" y="1589"/>
                      </a:lnTo>
                      <a:lnTo>
                        <a:pt x="403" y="1557"/>
                      </a:lnTo>
                      <a:lnTo>
                        <a:pt x="348" y="1520"/>
                      </a:lnTo>
                      <a:lnTo>
                        <a:pt x="296" y="1479"/>
                      </a:lnTo>
                      <a:lnTo>
                        <a:pt x="247" y="1433"/>
                      </a:lnTo>
                      <a:lnTo>
                        <a:pt x="201" y="1384"/>
                      </a:lnTo>
                      <a:lnTo>
                        <a:pt x="160" y="1333"/>
                      </a:lnTo>
                      <a:lnTo>
                        <a:pt x="124" y="1277"/>
                      </a:lnTo>
                      <a:lnTo>
                        <a:pt x="91" y="1220"/>
                      </a:lnTo>
                      <a:lnTo>
                        <a:pt x="64" y="1161"/>
                      </a:lnTo>
                      <a:lnTo>
                        <a:pt x="41" y="1100"/>
                      </a:lnTo>
                      <a:lnTo>
                        <a:pt x="23" y="1037"/>
                      </a:lnTo>
                      <a:lnTo>
                        <a:pt x="11" y="973"/>
                      </a:lnTo>
                      <a:lnTo>
                        <a:pt x="2" y="906"/>
                      </a:lnTo>
                      <a:lnTo>
                        <a:pt x="0" y="839"/>
                      </a:lnTo>
                      <a:lnTo>
                        <a:pt x="2" y="773"/>
                      </a:lnTo>
                      <a:lnTo>
                        <a:pt x="11" y="706"/>
                      </a:lnTo>
                      <a:lnTo>
                        <a:pt x="23" y="642"/>
                      </a:lnTo>
                      <a:lnTo>
                        <a:pt x="41" y="579"/>
                      </a:lnTo>
                      <a:lnTo>
                        <a:pt x="64" y="518"/>
                      </a:lnTo>
                      <a:lnTo>
                        <a:pt x="91" y="458"/>
                      </a:lnTo>
                      <a:lnTo>
                        <a:pt x="124" y="402"/>
                      </a:lnTo>
                      <a:lnTo>
                        <a:pt x="160" y="346"/>
                      </a:lnTo>
                      <a:lnTo>
                        <a:pt x="201" y="294"/>
                      </a:lnTo>
                      <a:lnTo>
                        <a:pt x="247" y="245"/>
                      </a:lnTo>
                      <a:lnTo>
                        <a:pt x="296" y="199"/>
                      </a:lnTo>
                      <a:lnTo>
                        <a:pt x="348" y="159"/>
                      </a:lnTo>
                      <a:lnTo>
                        <a:pt x="403" y="122"/>
                      </a:lnTo>
                      <a:lnTo>
                        <a:pt x="460" y="90"/>
                      </a:lnTo>
                      <a:lnTo>
                        <a:pt x="520" y="62"/>
                      </a:lnTo>
                      <a:lnTo>
                        <a:pt x="580" y="40"/>
                      </a:lnTo>
                      <a:lnTo>
                        <a:pt x="645" y="23"/>
                      </a:lnTo>
                      <a:lnTo>
                        <a:pt x="709" y="9"/>
                      </a:lnTo>
                      <a:lnTo>
                        <a:pt x="775" y="2"/>
                      </a:lnTo>
                      <a:lnTo>
                        <a:pt x="84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  <p:sp>
              <p:nvSpPr>
                <p:cNvPr id="31" name="Freeform 174">
                  <a:extLst>
                    <a:ext uri="{FF2B5EF4-FFF2-40B4-BE49-F238E27FC236}">
                      <a16:creationId xmlns:a16="http://schemas.microsoft.com/office/drawing/2014/main" id="{E6D74ADB-B087-4E3F-9CF5-4B9277BA4A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62125" y="1631951"/>
                  <a:ext cx="2720975" cy="2525713"/>
                </a:xfrm>
                <a:custGeom>
                  <a:avLst/>
                  <a:gdLst>
                    <a:gd name="connsiteX0" fmla="*/ 1360938 w 2720975"/>
                    <a:gd name="connsiteY0" fmla="*/ 447675 h 2525713"/>
                    <a:gd name="connsiteX1" fmla="*/ 1376026 w 2720975"/>
                    <a:gd name="connsiteY1" fmla="*/ 449263 h 2525713"/>
                    <a:gd name="connsiteX2" fmla="*/ 1391114 w 2720975"/>
                    <a:gd name="connsiteY2" fmla="*/ 454025 h 2525713"/>
                    <a:gd name="connsiteX3" fmla="*/ 1405408 w 2720975"/>
                    <a:gd name="connsiteY3" fmla="*/ 464344 h 2525713"/>
                    <a:gd name="connsiteX4" fmla="*/ 2119313 w 2720975"/>
                    <a:gd name="connsiteY4" fmla="*/ 1078707 h 2525713"/>
                    <a:gd name="connsiteX5" fmla="*/ 2066108 w 2720975"/>
                    <a:gd name="connsiteY5" fmla="*/ 1069975 h 2525713"/>
                    <a:gd name="connsiteX6" fmla="*/ 2012902 w 2720975"/>
                    <a:gd name="connsiteY6" fmla="*/ 1064419 h 2525713"/>
                    <a:gd name="connsiteX7" fmla="*/ 1958109 w 2720975"/>
                    <a:gd name="connsiteY7" fmla="*/ 1062038 h 2525713"/>
                    <a:gd name="connsiteX8" fmla="*/ 1900139 w 2720975"/>
                    <a:gd name="connsiteY8" fmla="*/ 1064419 h 2525713"/>
                    <a:gd name="connsiteX9" fmla="*/ 1842169 w 2720975"/>
                    <a:gd name="connsiteY9" fmla="*/ 1070769 h 2525713"/>
                    <a:gd name="connsiteX10" fmla="*/ 1785787 w 2720975"/>
                    <a:gd name="connsiteY10" fmla="*/ 1081088 h 2525713"/>
                    <a:gd name="connsiteX11" fmla="*/ 1730199 w 2720975"/>
                    <a:gd name="connsiteY11" fmla="*/ 1095375 h 2525713"/>
                    <a:gd name="connsiteX12" fmla="*/ 1675406 w 2720975"/>
                    <a:gd name="connsiteY12" fmla="*/ 1112838 h 2525713"/>
                    <a:gd name="connsiteX13" fmla="*/ 1622994 w 2720975"/>
                    <a:gd name="connsiteY13" fmla="*/ 1134269 h 2525713"/>
                    <a:gd name="connsiteX14" fmla="*/ 1572171 w 2720975"/>
                    <a:gd name="connsiteY14" fmla="*/ 1160463 h 2525713"/>
                    <a:gd name="connsiteX15" fmla="*/ 1522936 w 2720975"/>
                    <a:gd name="connsiteY15" fmla="*/ 1189832 h 2525713"/>
                    <a:gd name="connsiteX16" fmla="*/ 1475290 w 2720975"/>
                    <a:gd name="connsiteY16" fmla="*/ 1222375 h 2525713"/>
                    <a:gd name="connsiteX17" fmla="*/ 1430025 w 2720975"/>
                    <a:gd name="connsiteY17" fmla="*/ 1258888 h 2525713"/>
                    <a:gd name="connsiteX18" fmla="*/ 1387938 w 2720975"/>
                    <a:gd name="connsiteY18" fmla="*/ 1298575 h 2525713"/>
                    <a:gd name="connsiteX19" fmla="*/ 1353791 w 2720975"/>
                    <a:gd name="connsiteY19" fmla="*/ 1334294 h 2525713"/>
                    <a:gd name="connsiteX20" fmla="*/ 1322026 w 2720975"/>
                    <a:gd name="connsiteY20" fmla="*/ 1373188 h 2525713"/>
                    <a:gd name="connsiteX21" fmla="*/ 1294233 w 2720975"/>
                    <a:gd name="connsiteY21" fmla="*/ 1412875 h 2525713"/>
                    <a:gd name="connsiteX22" fmla="*/ 1267233 w 2720975"/>
                    <a:gd name="connsiteY22" fmla="*/ 1452563 h 2525713"/>
                    <a:gd name="connsiteX23" fmla="*/ 1267233 w 2720975"/>
                    <a:gd name="connsiteY23" fmla="*/ 1282700 h 2525713"/>
                    <a:gd name="connsiteX24" fmla="*/ 1264850 w 2720975"/>
                    <a:gd name="connsiteY24" fmla="*/ 1264444 h 2525713"/>
                    <a:gd name="connsiteX25" fmla="*/ 1257703 w 2720975"/>
                    <a:gd name="connsiteY25" fmla="*/ 1247775 h 2525713"/>
                    <a:gd name="connsiteX26" fmla="*/ 1246586 w 2720975"/>
                    <a:gd name="connsiteY26" fmla="*/ 1233488 h 2525713"/>
                    <a:gd name="connsiteX27" fmla="*/ 1232292 w 2720975"/>
                    <a:gd name="connsiteY27" fmla="*/ 1223169 h 2525713"/>
                    <a:gd name="connsiteX28" fmla="*/ 1215616 w 2720975"/>
                    <a:gd name="connsiteY28" fmla="*/ 1216025 h 2525713"/>
                    <a:gd name="connsiteX29" fmla="*/ 1197351 w 2720975"/>
                    <a:gd name="connsiteY29" fmla="*/ 1213644 h 2525713"/>
                    <a:gd name="connsiteX30" fmla="*/ 912265 w 2720975"/>
                    <a:gd name="connsiteY30" fmla="*/ 1213644 h 2525713"/>
                    <a:gd name="connsiteX31" fmla="*/ 893207 w 2720975"/>
                    <a:gd name="connsiteY31" fmla="*/ 1216025 h 2525713"/>
                    <a:gd name="connsiteX32" fmla="*/ 876531 w 2720975"/>
                    <a:gd name="connsiteY32" fmla="*/ 1223169 h 2525713"/>
                    <a:gd name="connsiteX33" fmla="*/ 863031 w 2720975"/>
                    <a:gd name="connsiteY33" fmla="*/ 1233488 h 2525713"/>
                    <a:gd name="connsiteX34" fmla="*/ 851119 w 2720975"/>
                    <a:gd name="connsiteY34" fmla="*/ 1247775 h 2525713"/>
                    <a:gd name="connsiteX35" fmla="*/ 844766 w 2720975"/>
                    <a:gd name="connsiteY35" fmla="*/ 1264444 h 2525713"/>
                    <a:gd name="connsiteX36" fmla="*/ 842384 w 2720975"/>
                    <a:gd name="connsiteY36" fmla="*/ 1282700 h 2525713"/>
                    <a:gd name="connsiteX37" fmla="*/ 842384 w 2720975"/>
                    <a:gd name="connsiteY37" fmla="*/ 1567657 h 2525713"/>
                    <a:gd name="connsiteX38" fmla="*/ 844766 w 2720975"/>
                    <a:gd name="connsiteY38" fmla="*/ 1585913 h 2525713"/>
                    <a:gd name="connsiteX39" fmla="*/ 851119 w 2720975"/>
                    <a:gd name="connsiteY39" fmla="*/ 1602582 h 2525713"/>
                    <a:gd name="connsiteX40" fmla="*/ 863031 w 2720975"/>
                    <a:gd name="connsiteY40" fmla="*/ 1616869 h 2525713"/>
                    <a:gd name="connsiteX41" fmla="*/ 876531 w 2720975"/>
                    <a:gd name="connsiteY41" fmla="*/ 1627982 h 2525713"/>
                    <a:gd name="connsiteX42" fmla="*/ 893207 w 2720975"/>
                    <a:gd name="connsiteY42" fmla="*/ 1635125 h 2525713"/>
                    <a:gd name="connsiteX43" fmla="*/ 912265 w 2720975"/>
                    <a:gd name="connsiteY43" fmla="*/ 1637507 h 2525713"/>
                    <a:gd name="connsiteX44" fmla="*/ 1184645 w 2720975"/>
                    <a:gd name="connsiteY44" fmla="*/ 1637507 h 2525713"/>
                    <a:gd name="connsiteX45" fmla="*/ 1169557 w 2720975"/>
                    <a:gd name="connsiteY45" fmla="*/ 1698625 h 2525713"/>
                    <a:gd name="connsiteX46" fmla="*/ 1158440 w 2720975"/>
                    <a:gd name="connsiteY46" fmla="*/ 1760538 h 2525713"/>
                    <a:gd name="connsiteX47" fmla="*/ 1153675 w 2720975"/>
                    <a:gd name="connsiteY47" fmla="*/ 1824038 h 2525713"/>
                    <a:gd name="connsiteX48" fmla="*/ 912265 w 2720975"/>
                    <a:gd name="connsiteY48" fmla="*/ 1824038 h 2525713"/>
                    <a:gd name="connsiteX49" fmla="*/ 893207 w 2720975"/>
                    <a:gd name="connsiteY49" fmla="*/ 1826419 h 2525713"/>
                    <a:gd name="connsiteX50" fmla="*/ 876531 w 2720975"/>
                    <a:gd name="connsiteY50" fmla="*/ 1833563 h 2525713"/>
                    <a:gd name="connsiteX51" fmla="*/ 863031 w 2720975"/>
                    <a:gd name="connsiteY51" fmla="*/ 1843882 h 2525713"/>
                    <a:gd name="connsiteX52" fmla="*/ 851119 w 2720975"/>
                    <a:gd name="connsiteY52" fmla="*/ 1858169 h 2525713"/>
                    <a:gd name="connsiteX53" fmla="*/ 844766 w 2720975"/>
                    <a:gd name="connsiteY53" fmla="*/ 1874838 h 2525713"/>
                    <a:gd name="connsiteX54" fmla="*/ 842384 w 2720975"/>
                    <a:gd name="connsiteY54" fmla="*/ 1893094 h 2525713"/>
                    <a:gd name="connsiteX55" fmla="*/ 842384 w 2720975"/>
                    <a:gd name="connsiteY55" fmla="*/ 2178051 h 2525713"/>
                    <a:gd name="connsiteX56" fmla="*/ 844766 w 2720975"/>
                    <a:gd name="connsiteY56" fmla="*/ 2196307 h 2525713"/>
                    <a:gd name="connsiteX57" fmla="*/ 851119 w 2720975"/>
                    <a:gd name="connsiteY57" fmla="*/ 2212976 h 2525713"/>
                    <a:gd name="connsiteX58" fmla="*/ 863031 w 2720975"/>
                    <a:gd name="connsiteY58" fmla="*/ 2227263 h 2525713"/>
                    <a:gd name="connsiteX59" fmla="*/ 876531 w 2720975"/>
                    <a:gd name="connsiteY59" fmla="*/ 2238376 h 2525713"/>
                    <a:gd name="connsiteX60" fmla="*/ 893207 w 2720975"/>
                    <a:gd name="connsiteY60" fmla="*/ 2245519 h 2525713"/>
                    <a:gd name="connsiteX61" fmla="*/ 912265 w 2720975"/>
                    <a:gd name="connsiteY61" fmla="*/ 2247901 h 2525713"/>
                    <a:gd name="connsiteX62" fmla="*/ 1197351 w 2720975"/>
                    <a:gd name="connsiteY62" fmla="*/ 2247901 h 2525713"/>
                    <a:gd name="connsiteX63" fmla="*/ 1212439 w 2720975"/>
                    <a:gd name="connsiteY63" fmla="*/ 2246313 h 2525713"/>
                    <a:gd name="connsiteX64" fmla="*/ 1225939 w 2720975"/>
                    <a:gd name="connsiteY64" fmla="*/ 2240757 h 2525713"/>
                    <a:gd name="connsiteX65" fmla="*/ 1238645 w 2720975"/>
                    <a:gd name="connsiteY65" fmla="*/ 2232819 h 2525713"/>
                    <a:gd name="connsiteX66" fmla="*/ 1262468 w 2720975"/>
                    <a:gd name="connsiteY66" fmla="*/ 2278063 h 2525713"/>
                    <a:gd name="connsiteX67" fmla="*/ 1289468 w 2720975"/>
                    <a:gd name="connsiteY67" fmla="*/ 2320132 h 2525713"/>
                    <a:gd name="connsiteX68" fmla="*/ 1319644 w 2720975"/>
                    <a:gd name="connsiteY68" fmla="*/ 2362201 h 2525713"/>
                    <a:gd name="connsiteX69" fmla="*/ 1352203 w 2720975"/>
                    <a:gd name="connsiteY69" fmla="*/ 2401094 h 2525713"/>
                    <a:gd name="connsiteX70" fmla="*/ 1387938 w 2720975"/>
                    <a:gd name="connsiteY70" fmla="*/ 2439194 h 2525713"/>
                    <a:gd name="connsiteX71" fmla="*/ 1421290 w 2720975"/>
                    <a:gd name="connsiteY71" fmla="*/ 2470151 h 2525713"/>
                    <a:gd name="connsiteX72" fmla="*/ 1455437 w 2720975"/>
                    <a:gd name="connsiteY72" fmla="*/ 2498726 h 2525713"/>
                    <a:gd name="connsiteX73" fmla="*/ 1491172 w 2720975"/>
                    <a:gd name="connsiteY73" fmla="*/ 2525713 h 2525713"/>
                    <a:gd name="connsiteX74" fmla="*/ 439770 w 2720975"/>
                    <a:gd name="connsiteY74" fmla="*/ 2525713 h 2525713"/>
                    <a:gd name="connsiteX75" fmla="*/ 421505 w 2720975"/>
                    <a:gd name="connsiteY75" fmla="*/ 2523332 h 2525713"/>
                    <a:gd name="connsiteX76" fmla="*/ 404829 w 2720975"/>
                    <a:gd name="connsiteY76" fmla="*/ 2516188 h 2525713"/>
                    <a:gd name="connsiteX77" fmla="*/ 390535 w 2720975"/>
                    <a:gd name="connsiteY77" fmla="*/ 2505869 h 2525713"/>
                    <a:gd name="connsiteX78" fmla="*/ 379417 w 2720975"/>
                    <a:gd name="connsiteY78" fmla="*/ 2491582 h 2525713"/>
                    <a:gd name="connsiteX79" fmla="*/ 372270 w 2720975"/>
                    <a:gd name="connsiteY79" fmla="*/ 2474913 h 2525713"/>
                    <a:gd name="connsiteX80" fmla="*/ 369888 w 2720975"/>
                    <a:gd name="connsiteY80" fmla="*/ 2456657 h 2525713"/>
                    <a:gd name="connsiteX81" fmla="*/ 369888 w 2720975"/>
                    <a:gd name="connsiteY81" fmla="*/ 1309688 h 2525713"/>
                    <a:gd name="connsiteX82" fmla="*/ 371476 w 2720975"/>
                    <a:gd name="connsiteY82" fmla="*/ 1295400 h 2525713"/>
                    <a:gd name="connsiteX83" fmla="*/ 376241 w 2720975"/>
                    <a:gd name="connsiteY83" fmla="*/ 1281113 h 2525713"/>
                    <a:gd name="connsiteX84" fmla="*/ 383388 w 2720975"/>
                    <a:gd name="connsiteY84" fmla="*/ 1267619 h 2525713"/>
                    <a:gd name="connsiteX85" fmla="*/ 393711 w 2720975"/>
                    <a:gd name="connsiteY85" fmla="*/ 1257300 h 2525713"/>
                    <a:gd name="connsiteX86" fmla="*/ 1314879 w 2720975"/>
                    <a:gd name="connsiteY86" fmla="*/ 464344 h 2525713"/>
                    <a:gd name="connsiteX87" fmla="*/ 1329173 w 2720975"/>
                    <a:gd name="connsiteY87" fmla="*/ 454025 h 2525713"/>
                    <a:gd name="connsiteX88" fmla="*/ 1344261 w 2720975"/>
                    <a:gd name="connsiteY88" fmla="*/ 449263 h 2525713"/>
                    <a:gd name="connsiteX89" fmla="*/ 1359694 w 2720975"/>
                    <a:gd name="connsiteY89" fmla="*/ 0 h 2525713"/>
                    <a:gd name="connsiteX90" fmla="*/ 1361281 w 2720975"/>
                    <a:gd name="connsiteY90" fmla="*/ 0 h 2525713"/>
                    <a:gd name="connsiteX91" fmla="*/ 1384300 w 2720975"/>
                    <a:gd name="connsiteY91" fmla="*/ 1587 h 2525713"/>
                    <a:gd name="connsiteX92" fmla="*/ 1408113 w 2720975"/>
                    <a:gd name="connsiteY92" fmla="*/ 8726 h 2525713"/>
                    <a:gd name="connsiteX93" fmla="*/ 1431131 w 2720975"/>
                    <a:gd name="connsiteY93" fmla="*/ 19832 h 2525713"/>
                    <a:gd name="connsiteX94" fmla="*/ 1450975 w 2720975"/>
                    <a:gd name="connsiteY94" fmla="*/ 33318 h 2525713"/>
                    <a:gd name="connsiteX95" fmla="*/ 2672556 w 2720975"/>
                    <a:gd name="connsiteY95" fmla="*/ 1082028 h 2525713"/>
                    <a:gd name="connsiteX96" fmla="*/ 2690019 w 2720975"/>
                    <a:gd name="connsiteY96" fmla="*/ 1100273 h 2525713"/>
                    <a:gd name="connsiteX97" fmla="*/ 2703513 w 2720975"/>
                    <a:gd name="connsiteY97" fmla="*/ 1120899 h 2525713"/>
                    <a:gd name="connsiteX98" fmla="*/ 2713038 w 2720975"/>
                    <a:gd name="connsiteY98" fmla="*/ 1142317 h 2525713"/>
                    <a:gd name="connsiteX99" fmla="*/ 2719388 w 2720975"/>
                    <a:gd name="connsiteY99" fmla="*/ 1165322 h 2525713"/>
                    <a:gd name="connsiteX100" fmla="*/ 2720975 w 2720975"/>
                    <a:gd name="connsiteY100" fmla="*/ 1189120 h 2525713"/>
                    <a:gd name="connsiteX101" fmla="*/ 2718594 w 2720975"/>
                    <a:gd name="connsiteY101" fmla="*/ 1212919 h 2525713"/>
                    <a:gd name="connsiteX102" fmla="*/ 2712244 w 2720975"/>
                    <a:gd name="connsiteY102" fmla="*/ 1236717 h 2525713"/>
                    <a:gd name="connsiteX103" fmla="*/ 2701925 w 2720975"/>
                    <a:gd name="connsiteY103" fmla="*/ 1258135 h 2525713"/>
                    <a:gd name="connsiteX104" fmla="*/ 2687638 w 2720975"/>
                    <a:gd name="connsiteY104" fmla="*/ 1278760 h 2525713"/>
                    <a:gd name="connsiteX105" fmla="*/ 2669381 w 2720975"/>
                    <a:gd name="connsiteY105" fmla="*/ 1296212 h 2525713"/>
                    <a:gd name="connsiteX106" fmla="*/ 2648744 w 2720975"/>
                    <a:gd name="connsiteY106" fmla="*/ 1309698 h 2525713"/>
                    <a:gd name="connsiteX107" fmla="*/ 2628106 w 2720975"/>
                    <a:gd name="connsiteY107" fmla="*/ 1320011 h 2525713"/>
                    <a:gd name="connsiteX108" fmla="*/ 2605088 w 2720975"/>
                    <a:gd name="connsiteY108" fmla="*/ 1324770 h 2525713"/>
                    <a:gd name="connsiteX109" fmla="*/ 2581275 w 2720975"/>
                    <a:gd name="connsiteY109" fmla="*/ 1327150 h 2525713"/>
                    <a:gd name="connsiteX110" fmla="*/ 2557463 w 2720975"/>
                    <a:gd name="connsiteY110" fmla="*/ 1324770 h 2525713"/>
                    <a:gd name="connsiteX111" fmla="*/ 2534444 w 2720975"/>
                    <a:gd name="connsiteY111" fmla="*/ 1318424 h 2525713"/>
                    <a:gd name="connsiteX112" fmla="*/ 2511425 w 2720975"/>
                    <a:gd name="connsiteY112" fmla="*/ 1308112 h 2525713"/>
                    <a:gd name="connsiteX113" fmla="*/ 2489994 w 2720975"/>
                    <a:gd name="connsiteY113" fmla="*/ 1293039 h 2525713"/>
                    <a:gd name="connsiteX114" fmla="*/ 1361281 w 2720975"/>
                    <a:gd name="connsiteY114" fmla="*/ 323657 h 2525713"/>
                    <a:gd name="connsiteX115" fmla="*/ 230981 w 2720975"/>
                    <a:gd name="connsiteY115" fmla="*/ 1293039 h 2525713"/>
                    <a:gd name="connsiteX116" fmla="*/ 209550 w 2720975"/>
                    <a:gd name="connsiteY116" fmla="*/ 1308112 h 2525713"/>
                    <a:gd name="connsiteX117" fmla="*/ 188119 w 2720975"/>
                    <a:gd name="connsiteY117" fmla="*/ 1318424 h 2525713"/>
                    <a:gd name="connsiteX118" fmla="*/ 165100 w 2720975"/>
                    <a:gd name="connsiteY118" fmla="*/ 1324770 h 2525713"/>
                    <a:gd name="connsiteX119" fmla="*/ 141288 w 2720975"/>
                    <a:gd name="connsiteY119" fmla="*/ 1327150 h 2525713"/>
                    <a:gd name="connsiteX120" fmla="*/ 117475 w 2720975"/>
                    <a:gd name="connsiteY120" fmla="*/ 1325564 h 2525713"/>
                    <a:gd name="connsiteX121" fmla="*/ 93663 w 2720975"/>
                    <a:gd name="connsiteY121" fmla="*/ 1320011 h 2525713"/>
                    <a:gd name="connsiteX122" fmla="*/ 72231 w 2720975"/>
                    <a:gd name="connsiteY122" fmla="*/ 1309698 h 2525713"/>
                    <a:gd name="connsiteX123" fmla="*/ 51594 w 2720975"/>
                    <a:gd name="connsiteY123" fmla="*/ 1296212 h 2525713"/>
                    <a:gd name="connsiteX124" fmla="*/ 33338 w 2720975"/>
                    <a:gd name="connsiteY124" fmla="*/ 1278760 h 2525713"/>
                    <a:gd name="connsiteX125" fmla="*/ 19050 w 2720975"/>
                    <a:gd name="connsiteY125" fmla="*/ 1258135 h 2525713"/>
                    <a:gd name="connsiteX126" fmla="*/ 8731 w 2720975"/>
                    <a:gd name="connsiteY126" fmla="*/ 1236717 h 2525713"/>
                    <a:gd name="connsiteX127" fmla="*/ 2381 w 2720975"/>
                    <a:gd name="connsiteY127" fmla="*/ 1212919 h 2525713"/>
                    <a:gd name="connsiteX128" fmla="*/ 0 w 2720975"/>
                    <a:gd name="connsiteY128" fmla="*/ 1189120 h 2525713"/>
                    <a:gd name="connsiteX129" fmla="*/ 1588 w 2720975"/>
                    <a:gd name="connsiteY129" fmla="*/ 1165322 h 2525713"/>
                    <a:gd name="connsiteX130" fmla="*/ 7938 w 2720975"/>
                    <a:gd name="connsiteY130" fmla="*/ 1142317 h 2525713"/>
                    <a:gd name="connsiteX131" fmla="*/ 17463 w 2720975"/>
                    <a:gd name="connsiteY131" fmla="*/ 1120899 h 2525713"/>
                    <a:gd name="connsiteX132" fmla="*/ 30956 w 2720975"/>
                    <a:gd name="connsiteY132" fmla="*/ 1100273 h 2525713"/>
                    <a:gd name="connsiteX133" fmla="*/ 48419 w 2720975"/>
                    <a:gd name="connsiteY133" fmla="*/ 1082028 h 2525713"/>
                    <a:gd name="connsiteX134" fmla="*/ 1270000 w 2720975"/>
                    <a:gd name="connsiteY134" fmla="*/ 33318 h 2525713"/>
                    <a:gd name="connsiteX135" fmla="*/ 1289844 w 2720975"/>
                    <a:gd name="connsiteY135" fmla="*/ 19832 h 2525713"/>
                    <a:gd name="connsiteX136" fmla="*/ 1312863 w 2720975"/>
                    <a:gd name="connsiteY136" fmla="*/ 8726 h 2525713"/>
                    <a:gd name="connsiteX137" fmla="*/ 1336675 w 2720975"/>
                    <a:gd name="connsiteY137" fmla="*/ 1587 h 25257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</a:cxnLst>
                  <a:rect l="l" t="t" r="r" b="b"/>
                  <a:pathLst>
                    <a:path w="2720975" h="2525713">
                      <a:moveTo>
                        <a:pt x="1360938" y="447675"/>
                      </a:moveTo>
                      <a:lnTo>
                        <a:pt x="1376026" y="449263"/>
                      </a:lnTo>
                      <a:lnTo>
                        <a:pt x="1391114" y="454025"/>
                      </a:lnTo>
                      <a:lnTo>
                        <a:pt x="1405408" y="464344"/>
                      </a:lnTo>
                      <a:lnTo>
                        <a:pt x="2119313" y="1078707"/>
                      </a:lnTo>
                      <a:lnTo>
                        <a:pt x="2066108" y="1069975"/>
                      </a:lnTo>
                      <a:lnTo>
                        <a:pt x="2012902" y="1064419"/>
                      </a:lnTo>
                      <a:lnTo>
                        <a:pt x="1958109" y="1062038"/>
                      </a:lnTo>
                      <a:lnTo>
                        <a:pt x="1900139" y="1064419"/>
                      </a:lnTo>
                      <a:lnTo>
                        <a:pt x="1842169" y="1070769"/>
                      </a:lnTo>
                      <a:lnTo>
                        <a:pt x="1785787" y="1081088"/>
                      </a:lnTo>
                      <a:lnTo>
                        <a:pt x="1730199" y="1095375"/>
                      </a:lnTo>
                      <a:lnTo>
                        <a:pt x="1675406" y="1112838"/>
                      </a:lnTo>
                      <a:lnTo>
                        <a:pt x="1622994" y="1134269"/>
                      </a:lnTo>
                      <a:lnTo>
                        <a:pt x="1572171" y="1160463"/>
                      </a:lnTo>
                      <a:lnTo>
                        <a:pt x="1522936" y="1189832"/>
                      </a:lnTo>
                      <a:lnTo>
                        <a:pt x="1475290" y="1222375"/>
                      </a:lnTo>
                      <a:lnTo>
                        <a:pt x="1430025" y="1258888"/>
                      </a:lnTo>
                      <a:lnTo>
                        <a:pt x="1387938" y="1298575"/>
                      </a:lnTo>
                      <a:lnTo>
                        <a:pt x="1353791" y="1334294"/>
                      </a:lnTo>
                      <a:lnTo>
                        <a:pt x="1322026" y="1373188"/>
                      </a:lnTo>
                      <a:lnTo>
                        <a:pt x="1294233" y="1412875"/>
                      </a:lnTo>
                      <a:lnTo>
                        <a:pt x="1267233" y="1452563"/>
                      </a:lnTo>
                      <a:lnTo>
                        <a:pt x="1267233" y="1282700"/>
                      </a:lnTo>
                      <a:lnTo>
                        <a:pt x="1264850" y="1264444"/>
                      </a:lnTo>
                      <a:lnTo>
                        <a:pt x="1257703" y="1247775"/>
                      </a:lnTo>
                      <a:lnTo>
                        <a:pt x="1246586" y="1233488"/>
                      </a:lnTo>
                      <a:lnTo>
                        <a:pt x="1232292" y="1223169"/>
                      </a:lnTo>
                      <a:lnTo>
                        <a:pt x="1215616" y="1216025"/>
                      </a:lnTo>
                      <a:lnTo>
                        <a:pt x="1197351" y="1213644"/>
                      </a:lnTo>
                      <a:lnTo>
                        <a:pt x="912265" y="1213644"/>
                      </a:lnTo>
                      <a:lnTo>
                        <a:pt x="893207" y="1216025"/>
                      </a:lnTo>
                      <a:lnTo>
                        <a:pt x="876531" y="1223169"/>
                      </a:lnTo>
                      <a:lnTo>
                        <a:pt x="863031" y="1233488"/>
                      </a:lnTo>
                      <a:lnTo>
                        <a:pt x="851119" y="1247775"/>
                      </a:lnTo>
                      <a:lnTo>
                        <a:pt x="844766" y="1264444"/>
                      </a:lnTo>
                      <a:lnTo>
                        <a:pt x="842384" y="1282700"/>
                      </a:lnTo>
                      <a:lnTo>
                        <a:pt x="842384" y="1567657"/>
                      </a:lnTo>
                      <a:lnTo>
                        <a:pt x="844766" y="1585913"/>
                      </a:lnTo>
                      <a:lnTo>
                        <a:pt x="851119" y="1602582"/>
                      </a:lnTo>
                      <a:lnTo>
                        <a:pt x="863031" y="1616869"/>
                      </a:lnTo>
                      <a:lnTo>
                        <a:pt x="876531" y="1627982"/>
                      </a:lnTo>
                      <a:lnTo>
                        <a:pt x="893207" y="1635125"/>
                      </a:lnTo>
                      <a:lnTo>
                        <a:pt x="912265" y="1637507"/>
                      </a:lnTo>
                      <a:lnTo>
                        <a:pt x="1184645" y="1637507"/>
                      </a:lnTo>
                      <a:lnTo>
                        <a:pt x="1169557" y="1698625"/>
                      </a:lnTo>
                      <a:lnTo>
                        <a:pt x="1158440" y="1760538"/>
                      </a:lnTo>
                      <a:lnTo>
                        <a:pt x="1153675" y="1824038"/>
                      </a:lnTo>
                      <a:lnTo>
                        <a:pt x="912265" y="1824038"/>
                      </a:lnTo>
                      <a:lnTo>
                        <a:pt x="893207" y="1826419"/>
                      </a:lnTo>
                      <a:lnTo>
                        <a:pt x="876531" y="1833563"/>
                      </a:lnTo>
                      <a:lnTo>
                        <a:pt x="863031" y="1843882"/>
                      </a:lnTo>
                      <a:lnTo>
                        <a:pt x="851119" y="1858169"/>
                      </a:lnTo>
                      <a:lnTo>
                        <a:pt x="844766" y="1874838"/>
                      </a:lnTo>
                      <a:lnTo>
                        <a:pt x="842384" y="1893094"/>
                      </a:lnTo>
                      <a:lnTo>
                        <a:pt x="842384" y="2178051"/>
                      </a:lnTo>
                      <a:lnTo>
                        <a:pt x="844766" y="2196307"/>
                      </a:lnTo>
                      <a:lnTo>
                        <a:pt x="851119" y="2212976"/>
                      </a:lnTo>
                      <a:lnTo>
                        <a:pt x="863031" y="2227263"/>
                      </a:lnTo>
                      <a:lnTo>
                        <a:pt x="876531" y="2238376"/>
                      </a:lnTo>
                      <a:lnTo>
                        <a:pt x="893207" y="2245519"/>
                      </a:lnTo>
                      <a:lnTo>
                        <a:pt x="912265" y="2247901"/>
                      </a:lnTo>
                      <a:lnTo>
                        <a:pt x="1197351" y="2247901"/>
                      </a:lnTo>
                      <a:lnTo>
                        <a:pt x="1212439" y="2246313"/>
                      </a:lnTo>
                      <a:lnTo>
                        <a:pt x="1225939" y="2240757"/>
                      </a:lnTo>
                      <a:lnTo>
                        <a:pt x="1238645" y="2232819"/>
                      </a:lnTo>
                      <a:lnTo>
                        <a:pt x="1262468" y="2278063"/>
                      </a:lnTo>
                      <a:lnTo>
                        <a:pt x="1289468" y="2320132"/>
                      </a:lnTo>
                      <a:lnTo>
                        <a:pt x="1319644" y="2362201"/>
                      </a:lnTo>
                      <a:lnTo>
                        <a:pt x="1352203" y="2401094"/>
                      </a:lnTo>
                      <a:lnTo>
                        <a:pt x="1387938" y="2439194"/>
                      </a:lnTo>
                      <a:lnTo>
                        <a:pt x="1421290" y="2470151"/>
                      </a:lnTo>
                      <a:lnTo>
                        <a:pt x="1455437" y="2498726"/>
                      </a:lnTo>
                      <a:lnTo>
                        <a:pt x="1491172" y="2525713"/>
                      </a:lnTo>
                      <a:lnTo>
                        <a:pt x="439770" y="2525713"/>
                      </a:lnTo>
                      <a:lnTo>
                        <a:pt x="421505" y="2523332"/>
                      </a:lnTo>
                      <a:lnTo>
                        <a:pt x="404829" y="2516188"/>
                      </a:lnTo>
                      <a:lnTo>
                        <a:pt x="390535" y="2505869"/>
                      </a:lnTo>
                      <a:lnTo>
                        <a:pt x="379417" y="2491582"/>
                      </a:lnTo>
                      <a:lnTo>
                        <a:pt x="372270" y="2474913"/>
                      </a:lnTo>
                      <a:lnTo>
                        <a:pt x="369888" y="2456657"/>
                      </a:lnTo>
                      <a:lnTo>
                        <a:pt x="369888" y="1309688"/>
                      </a:lnTo>
                      <a:lnTo>
                        <a:pt x="371476" y="1295400"/>
                      </a:lnTo>
                      <a:lnTo>
                        <a:pt x="376241" y="1281113"/>
                      </a:lnTo>
                      <a:lnTo>
                        <a:pt x="383388" y="1267619"/>
                      </a:lnTo>
                      <a:lnTo>
                        <a:pt x="393711" y="1257300"/>
                      </a:lnTo>
                      <a:lnTo>
                        <a:pt x="1314879" y="464344"/>
                      </a:lnTo>
                      <a:lnTo>
                        <a:pt x="1329173" y="454025"/>
                      </a:lnTo>
                      <a:lnTo>
                        <a:pt x="1344261" y="449263"/>
                      </a:lnTo>
                      <a:close/>
                      <a:moveTo>
                        <a:pt x="1359694" y="0"/>
                      </a:moveTo>
                      <a:lnTo>
                        <a:pt x="1361281" y="0"/>
                      </a:lnTo>
                      <a:lnTo>
                        <a:pt x="1384300" y="1587"/>
                      </a:lnTo>
                      <a:lnTo>
                        <a:pt x="1408113" y="8726"/>
                      </a:lnTo>
                      <a:lnTo>
                        <a:pt x="1431131" y="19832"/>
                      </a:lnTo>
                      <a:lnTo>
                        <a:pt x="1450975" y="33318"/>
                      </a:lnTo>
                      <a:lnTo>
                        <a:pt x="2672556" y="1082028"/>
                      </a:lnTo>
                      <a:lnTo>
                        <a:pt x="2690019" y="1100273"/>
                      </a:lnTo>
                      <a:lnTo>
                        <a:pt x="2703513" y="1120899"/>
                      </a:lnTo>
                      <a:lnTo>
                        <a:pt x="2713038" y="1142317"/>
                      </a:lnTo>
                      <a:lnTo>
                        <a:pt x="2719388" y="1165322"/>
                      </a:lnTo>
                      <a:lnTo>
                        <a:pt x="2720975" y="1189120"/>
                      </a:lnTo>
                      <a:lnTo>
                        <a:pt x="2718594" y="1212919"/>
                      </a:lnTo>
                      <a:lnTo>
                        <a:pt x="2712244" y="1236717"/>
                      </a:lnTo>
                      <a:lnTo>
                        <a:pt x="2701925" y="1258135"/>
                      </a:lnTo>
                      <a:lnTo>
                        <a:pt x="2687638" y="1278760"/>
                      </a:lnTo>
                      <a:lnTo>
                        <a:pt x="2669381" y="1296212"/>
                      </a:lnTo>
                      <a:lnTo>
                        <a:pt x="2648744" y="1309698"/>
                      </a:lnTo>
                      <a:lnTo>
                        <a:pt x="2628106" y="1320011"/>
                      </a:lnTo>
                      <a:lnTo>
                        <a:pt x="2605088" y="1324770"/>
                      </a:lnTo>
                      <a:lnTo>
                        <a:pt x="2581275" y="1327150"/>
                      </a:lnTo>
                      <a:lnTo>
                        <a:pt x="2557463" y="1324770"/>
                      </a:lnTo>
                      <a:lnTo>
                        <a:pt x="2534444" y="1318424"/>
                      </a:lnTo>
                      <a:lnTo>
                        <a:pt x="2511425" y="1308112"/>
                      </a:lnTo>
                      <a:lnTo>
                        <a:pt x="2489994" y="1293039"/>
                      </a:lnTo>
                      <a:lnTo>
                        <a:pt x="1361281" y="323657"/>
                      </a:lnTo>
                      <a:lnTo>
                        <a:pt x="230981" y="1293039"/>
                      </a:lnTo>
                      <a:lnTo>
                        <a:pt x="209550" y="1308112"/>
                      </a:lnTo>
                      <a:lnTo>
                        <a:pt x="188119" y="1318424"/>
                      </a:lnTo>
                      <a:lnTo>
                        <a:pt x="165100" y="1324770"/>
                      </a:lnTo>
                      <a:lnTo>
                        <a:pt x="141288" y="1327150"/>
                      </a:lnTo>
                      <a:lnTo>
                        <a:pt x="117475" y="1325564"/>
                      </a:lnTo>
                      <a:lnTo>
                        <a:pt x="93663" y="1320011"/>
                      </a:lnTo>
                      <a:lnTo>
                        <a:pt x="72231" y="1309698"/>
                      </a:lnTo>
                      <a:lnTo>
                        <a:pt x="51594" y="1296212"/>
                      </a:lnTo>
                      <a:lnTo>
                        <a:pt x="33338" y="1278760"/>
                      </a:lnTo>
                      <a:lnTo>
                        <a:pt x="19050" y="1258135"/>
                      </a:lnTo>
                      <a:lnTo>
                        <a:pt x="8731" y="1236717"/>
                      </a:lnTo>
                      <a:lnTo>
                        <a:pt x="2381" y="1212919"/>
                      </a:lnTo>
                      <a:lnTo>
                        <a:pt x="0" y="1189120"/>
                      </a:lnTo>
                      <a:lnTo>
                        <a:pt x="1588" y="1165322"/>
                      </a:lnTo>
                      <a:lnTo>
                        <a:pt x="7938" y="1142317"/>
                      </a:lnTo>
                      <a:lnTo>
                        <a:pt x="17463" y="1120899"/>
                      </a:lnTo>
                      <a:lnTo>
                        <a:pt x="30956" y="1100273"/>
                      </a:lnTo>
                      <a:lnTo>
                        <a:pt x="48419" y="1082028"/>
                      </a:lnTo>
                      <a:lnTo>
                        <a:pt x="1270000" y="33318"/>
                      </a:lnTo>
                      <a:lnTo>
                        <a:pt x="1289844" y="19832"/>
                      </a:lnTo>
                      <a:lnTo>
                        <a:pt x="1312863" y="8726"/>
                      </a:lnTo>
                      <a:lnTo>
                        <a:pt x="1336675" y="1587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n-IN" sz="1053" dirty="0"/>
                </a:p>
              </p:txBody>
            </p:sp>
          </p:grpSp>
        </p:grp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25FA4C22-8547-4953-B4DD-813193C8ECA8}"/>
              </a:ext>
            </a:extLst>
          </p:cNvPr>
          <p:cNvGrpSpPr/>
          <p:nvPr/>
        </p:nvGrpSpPr>
        <p:grpSpPr>
          <a:xfrm>
            <a:off x="6246641" y="1270034"/>
            <a:ext cx="5681023" cy="1309954"/>
            <a:chOff x="6453939" y="3217893"/>
            <a:chExt cx="5681023" cy="1309954"/>
          </a:xfrm>
        </p:grpSpPr>
        <p:sp>
          <p:nvSpPr>
            <p:cNvPr id="54" name="Rectangle à coins arrondis 67">
              <a:extLst>
                <a:ext uri="{FF2B5EF4-FFF2-40B4-BE49-F238E27FC236}">
                  <a16:creationId xmlns:a16="http://schemas.microsoft.com/office/drawing/2014/main" id="{7A0562F6-DAF1-4D86-B795-1C3ED4444FFF}"/>
                </a:ext>
              </a:extLst>
            </p:cNvPr>
            <p:cNvSpPr/>
            <p:nvPr/>
          </p:nvSpPr>
          <p:spPr>
            <a:xfrm>
              <a:off x="6995242" y="3396931"/>
              <a:ext cx="4992136" cy="954875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D2593280-8ACB-4082-91C6-BA70F98C587F}"/>
                </a:ext>
              </a:extLst>
            </p:cNvPr>
            <p:cNvGrpSpPr/>
            <p:nvPr/>
          </p:nvGrpSpPr>
          <p:grpSpPr>
            <a:xfrm>
              <a:off x="6453939" y="3217893"/>
              <a:ext cx="5681023" cy="1309954"/>
              <a:chOff x="6797683" y="3392438"/>
              <a:chExt cx="5681023" cy="1309954"/>
            </a:xfrm>
          </p:grpSpPr>
          <p:sp>
            <p:nvSpPr>
              <p:cNvPr id="56" name="TextBox 34">
                <a:extLst>
                  <a:ext uri="{FF2B5EF4-FFF2-40B4-BE49-F238E27FC236}">
                    <a16:creationId xmlns:a16="http://schemas.microsoft.com/office/drawing/2014/main" id="{2703DE37-9BFB-4E6A-9934-3D6748AB9A29}"/>
                  </a:ext>
                </a:extLst>
              </p:cNvPr>
              <p:cNvSpPr txBox="1"/>
              <p:nvPr/>
            </p:nvSpPr>
            <p:spPr>
              <a:xfrm>
                <a:off x="8131096" y="3768403"/>
                <a:ext cx="434761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Réalisation de l’application</a:t>
                </a:r>
              </a:p>
            </p:txBody>
          </p:sp>
          <p:sp>
            <p:nvSpPr>
              <p:cNvPr id="57" name="Rounded Rectangle 14">
                <a:extLst>
                  <a:ext uri="{FF2B5EF4-FFF2-40B4-BE49-F238E27FC236}">
                    <a16:creationId xmlns:a16="http://schemas.microsoft.com/office/drawing/2014/main" id="{D57CE05C-8C6B-4086-8E45-7EF4BC27CF15}"/>
                  </a:ext>
                </a:extLst>
              </p:cNvPr>
              <p:cNvSpPr/>
              <p:nvPr/>
            </p:nvSpPr>
            <p:spPr>
              <a:xfrm rot="2700000">
                <a:off x="6797683" y="3392438"/>
                <a:ext cx="1087471" cy="1087471"/>
              </a:xfrm>
              <a:prstGeom prst="roundRect">
                <a:avLst/>
              </a:prstGeom>
              <a:gradFill>
                <a:gsLst>
                  <a:gs pos="0">
                    <a:srgbClr val="855FC4"/>
                  </a:gs>
                  <a:gs pos="100000">
                    <a:srgbClr val="116AB1"/>
                  </a:gs>
                </a:gsLst>
                <a:lin ang="394808" scaled="0"/>
              </a:gradFill>
              <a:ln>
                <a:noFill/>
              </a:ln>
              <a:effectLst>
                <a:innerShdw blurRad="76200" dist="50800" dir="13500000">
                  <a:prstClr val="black">
                    <a:alpha val="3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8" name="Rounded Rectangle 21">
                <a:extLst>
                  <a:ext uri="{FF2B5EF4-FFF2-40B4-BE49-F238E27FC236}">
                    <a16:creationId xmlns:a16="http://schemas.microsoft.com/office/drawing/2014/main" id="{86C53BA3-9009-4029-9131-A5987D34A132}"/>
                  </a:ext>
                </a:extLst>
              </p:cNvPr>
              <p:cNvSpPr/>
              <p:nvPr/>
            </p:nvSpPr>
            <p:spPr>
              <a:xfrm rot="3564405">
                <a:off x="6831388" y="3614921"/>
                <a:ext cx="1087471" cy="1087471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outerShdw blurRad="342900" sx="103000" sy="103000" algn="ctr" rotWithShape="0">
                  <a:prstClr val="black">
                    <a:alpha val="29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59" name="Group 83">
                <a:extLst>
                  <a:ext uri="{FF2B5EF4-FFF2-40B4-BE49-F238E27FC236}">
                    <a16:creationId xmlns:a16="http://schemas.microsoft.com/office/drawing/2014/main" id="{2F6334B3-6320-4BE6-B4B3-52421677D70C}"/>
                  </a:ext>
                </a:extLst>
              </p:cNvPr>
              <p:cNvGrpSpPr/>
              <p:nvPr/>
            </p:nvGrpSpPr>
            <p:grpSpPr>
              <a:xfrm>
                <a:off x="7065820" y="3910057"/>
                <a:ext cx="600137" cy="502959"/>
                <a:chOff x="2428875" y="2376488"/>
                <a:chExt cx="690563" cy="542925"/>
              </a:xfrm>
              <a:solidFill>
                <a:schemeClr val="tx1">
                  <a:lumMod val="65000"/>
                  <a:lumOff val="35000"/>
                </a:schemeClr>
              </a:solidFill>
            </p:grpSpPr>
            <p:sp>
              <p:nvSpPr>
                <p:cNvPr id="60" name="Freeform 83">
                  <a:extLst>
                    <a:ext uri="{FF2B5EF4-FFF2-40B4-BE49-F238E27FC236}">
                      <a16:creationId xmlns:a16="http://schemas.microsoft.com/office/drawing/2014/main" id="{E3C495EA-8B45-44F1-914C-66500A7DE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46350" y="2857500"/>
                  <a:ext cx="455613" cy="61913"/>
                </a:xfrm>
                <a:custGeom>
                  <a:avLst/>
                  <a:gdLst>
                    <a:gd name="T0" fmla="*/ 158 w 2296"/>
                    <a:gd name="T1" fmla="*/ 0 h 312"/>
                    <a:gd name="T2" fmla="*/ 2137 w 2296"/>
                    <a:gd name="T3" fmla="*/ 0 h 312"/>
                    <a:gd name="T4" fmla="*/ 2169 w 2296"/>
                    <a:gd name="T5" fmla="*/ 3 h 312"/>
                    <a:gd name="T6" fmla="*/ 2199 w 2296"/>
                    <a:gd name="T7" fmla="*/ 13 h 312"/>
                    <a:gd name="T8" fmla="*/ 2225 w 2296"/>
                    <a:gd name="T9" fmla="*/ 27 h 312"/>
                    <a:gd name="T10" fmla="*/ 2249 w 2296"/>
                    <a:gd name="T11" fmla="*/ 46 h 312"/>
                    <a:gd name="T12" fmla="*/ 2268 w 2296"/>
                    <a:gd name="T13" fmla="*/ 69 h 312"/>
                    <a:gd name="T14" fmla="*/ 2283 w 2296"/>
                    <a:gd name="T15" fmla="*/ 96 h 312"/>
                    <a:gd name="T16" fmla="*/ 2292 w 2296"/>
                    <a:gd name="T17" fmla="*/ 125 h 312"/>
                    <a:gd name="T18" fmla="*/ 2296 w 2296"/>
                    <a:gd name="T19" fmla="*/ 157 h 312"/>
                    <a:gd name="T20" fmla="*/ 2292 w 2296"/>
                    <a:gd name="T21" fmla="*/ 188 h 312"/>
                    <a:gd name="T22" fmla="*/ 2283 w 2296"/>
                    <a:gd name="T23" fmla="*/ 218 h 312"/>
                    <a:gd name="T24" fmla="*/ 2268 w 2296"/>
                    <a:gd name="T25" fmla="*/ 244 h 312"/>
                    <a:gd name="T26" fmla="*/ 2249 w 2296"/>
                    <a:gd name="T27" fmla="*/ 267 h 312"/>
                    <a:gd name="T28" fmla="*/ 2225 w 2296"/>
                    <a:gd name="T29" fmla="*/ 286 h 312"/>
                    <a:gd name="T30" fmla="*/ 2199 w 2296"/>
                    <a:gd name="T31" fmla="*/ 301 h 312"/>
                    <a:gd name="T32" fmla="*/ 2169 w 2296"/>
                    <a:gd name="T33" fmla="*/ 309 h 312"/>
                    <a:gd name="T34" fmla="*/ 2137 w 2296"/>
                    <a:gd name="T35" fmla="*/ 312 h 312"/>
                    <a:gd name="T36" fmla="*/ 158 w 2296"/>
                    <a:gd name="T37" fmla="*/ 312 h 312"/>
                    <a:gd name="T38" fmla="*/ 126 w 2296"/>
                    <a:gd name="T39" fmla="*/ 309 h 312"/>
                    <a:gd name="T40" fmla="*/ 96 w 2296"/>
                    <a:gd name="T41" fmla="*/ 301 h 312"/>
                    <a:gd name="T42" fmla="*/ 69 w 2296"/>
                    <a:gd name="T43" fmla="*/ 286 h 312"/>
                    <a:gd name="T44" fmla="*/ 46 w 2296"/>
                    <a:gd name="T45" fmla="*/ 267 h 312"/>
                    <a:gd name="T46" fmla="*/ 27 w 2296"/>
                    <a:gd name="T47" fmla="*/ 244 h 312"/>
                    <a:gd name="T48" fmla="*/ 12 w 2296"/>
                    <a:gd name="T49" fmla="*/ 218 h 312"/>
                    <a:gd name="T50" fmla="*/ 3 w 2296"/>
                    <a:gd name="T51" fmla="*/ 188 h 312"/>
                    <a:gd name="T52" fmla="*/ 0 w 2296"/>
                    <a:gd name="T53" fmla="*/ 157 h 312"/>
                    <a:gd name="T54" fmla="*/ 3 w 2296"/>
                    <a:gd name="T55" fmla="*/ 125 h 312"/>
                    <a:gd name="T56" fmla="*/ 12 w 2296"/>
                    <a:gd name="T57" fmla="*/ 96 h 312"/>
                    <a:gd name="T58" fmla="*/ 27 w 2296"/>
                    <a:gd name="T59" fmla="*/ 69 h 312"/>
                    <a:gd name="T60" fmla="*/ 46 w 2296"/>
                    <a:gd name="T61" fmla="*/ 46 h 312"/>
                    <a:gd name="T62" fmla="*/ 69 w 2296"/>
                    <a:gd name="T63" fmla="*/ 27 h 312"/>
                    <a:gd name="T64" fmla="*/ 96 w 2296"/>
                    <a:gd name="T65" fmla="*/ 13 h 312"/>
                    <a:gd name="T66" fmla="*/ 126 w 2296"/>
                    <a:gd name="T67" fmla="*/ 3 h 312"/>
                    <a:gd name="T68" fmla="*/ 158 w 2296"/>
                    <a:gd name="T69" fmla="*/ 0 h 3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2296" h="312">
                      <a:moveTo>
                        <a:pt x="158" y="0"/>
                      </a:moveTo>
                      <a:lnTo>
                        <a:pt x="2137" y="0"/>
                      </a:lnTo>
                      <a:lnTo>
                        <a:pt x="2169" y="3"/>
                      </a:lnTo>
                      <a:lnTo>
                        <a:pt x="2199" y="13"/>
                      </a:lnTo>
                      <a:lnTo>
                        <a:pt x="2225" y="27"/>
                      </a:lnTo>
                      <a:lnTo>
                        <a:pt x="2249" y="46"/>
                      </a:lnTo>
                      <a:lnTo>
                        <a:pt x="2268" y="69"/>
                      </a:lnTo>
                      <a:lnTo>
                        <a:pt x="2283" y="96"/>
                      </a:lnTo>
                      <a:lnTo>
                        <a:pt x="2292" y="125"/>
                      </a:lnTo>
                      <a:lnTo>
                        <a:pt x="2296" y="157"/>
                      </a:lnTo>
                      <a:lnTo>
                        <a:pt x="2292" y="188"/>
                      </a:lnTo>
                      <a:lnTo>
                        <a:pt x="2283" y="218"/>
                      </a:lnTo>
                      <a:lnTo>
                        <a:pt x="2268" y="244"/>
                      </a:lnTo>
                      <a:lnTo>
                        <a:pt x="2249" y="267"/>
                      </a:lnTo>
                      <a:lnTo>
                        <a:pt x="2225" y="286"/>
                      </a:lnTo>
                      <a:lnTo>
                        <a:pt x="2199" y="301"/>
                      </a:lnTo>
                      <a:lnTo>
                        <a:pt x="2169" y="309"/>
                      </a:lnTo>
                      <a:lnTo>
                        <a:pt x="2137" y="312"/>
                      </a:lnTo>
                      <a:lnTo>
                        <a:pt x="158" y="312"/>
                      </a:lnTo>
                      <a:lnTo>
                        <a:pt x="126" y="309"/>
                      </a:lnTo>
                      <a:lnTo>
                        <a:pt x="96" y="301"/>
                      </a:lnTo>
                      <a:lnTo>
                        <a:pt x="69" y="286"/>
                      </a:lnTo>
                      <a:lnTo>
                        <a:pt x="46" y="267"/>
                      </a:lnTo>
                      <a:lnTo>
                        <a:pt x="27" y="244"/>
                      </a:lnTo>
                      <a:lnTo>
                        <a:pt x="12" y="218"/>
                      </a:lnTo>
                      <a:lnTo>
                        <a:pt x="3" y="188"/>
                      </a:lnTo>
                      <a:lnTo>
                        <a:pt x="0" y="157"/>
                      </a:lnTo>
                      <a:lnTo>
                        <a:pt x="3" y="125"/>
                      </a:lnTo>
                      <a:lnTo>
                        <a:pt x="12" y="96"/>
                      </a:lnTo>
                      <a:lnTo>
                        <a:pt x="27" y="69"/>
                      </a:lnTo>
                      <a:lnTo>
                        <a:pt x="46" y="46"/>
                      </a:lnTo>
                      <a:lnTo>
                        <a:pt x="69" y="27"/>
                      </a:lnTo>
                      <a:lnTo>
                        <a:pt x="96" y="13"/>
                      </a:lnTo>
                      <a:lnTo>
                        <a:pt x="126" y="3"/>
                      </a:lnTo>
                      <a:lnTo>
                        <a:pt x="158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  <p:sp>
              <p:nvSpPr>
                <p:cNvPr id="61" name="Freeform 84">
                  <a:extLst>
                    <a:ext uri="{FF2B5EF4-FFF2-40B4-BE49-F238E27FC236}">
                      <a16:creationId xmlns:a16="http://schemas.microsoft.com/office/drawing/2014/main" id="{A08A8F73-AFD5-43D6-BBFE-E5226A13B9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38413" y="2601913"/>
                  <a:ext cx="47625" cy="123825"/>
                </a:xfrm>
                <a:custGeom>
                  <a:avLst/>
                  <a:gdLst>
                    <a:gd name="T0" fmla="*/ 119 w 237"/>
                    <a:gd name="T1" fmla="*/ 0 h 624"/>
                    <a:gd name="T2" fmla="*/ 146 w 237"/>
                    <a:gd name="T3" fmla="*/ 4 h 624"/>
                    <a:gd name="T4" fmla="*/ 171 w 237"/>
                    <a:gd name="T5" fmla="*/ 12 h 624"/>
                    <a:gd name="T6" fmla="*/ 194 w 237"/>
                    <a:gd name="T7" fmla="*/ 26 h 624"/>
                    <a:gd name="T8" fmla="*/ 212 w 237"/>
                    <a:gd name="T9" fmla="*/ 45 h 624"/>
                    <a:gd name="T10" fmla="*/ 226 w 237"/>
                    <a:gd name="T11" fmla="*/ 66 h 624"/>
                    <a:gd name="T12" fmla="*/ 234 w 237"/>
                    <a:gd name="T13" fmla="*/ 91 h 624"/>
                    <a:gd name="T14" fmla="*/ 237 w 237"/>
                    <a:gd name="T15" fmla="*/ 117 h 624"/>
                    <a:gd name="T16" fmla="*/ 237 w 237"/>
                    <a:gd name="T17" fmla="*/ 507 h 624"/>
                    <a:gd name="T18" fmla="*/ 234 w 237"/>
                    <a:gd name="T19" fmla="*/ 535 h 624"/>
                    <a:gd name="T20" fmla="*/ 226 w 237"/>
                    <a:gd name="T21" fmla="*/ 559 h 624"/>
                    <a:gd name="T22" fmla="*/ 212 w 237"/>
                    <a:gd name="T23" fmla="*/ 581 h 624"/>
                    <a:gd name="T24" fmla="*/ 194 w 237"/>
                    <a:gd name="T25" fmla="*/ 599 h 624"/>
                    <a:gd name="T26" fmla="*/ 171 w 237"/>
                    <a:gd name="T27" fmla="*/ 613 h 624"/>
                    <a:gd name="T28" fmla="*/ 146 w 237"/>
                    <a:gd name="T29" fmla="*/ 622 h 624"/>
                    <a:gd name="T30" fmla="*/ 119 w 237"/>
                    <a:gd name="T31" fmla="*/ 624 h 624"/>
                    <a:gd name="T32" fmla="*/ 91 w 237"/>
                    <a:gd name="T33" fmla="*/ 622 h 624"/>
                    <a:gd name="T34" fmla="*/ 67 w 237"/>
                    <a:gd name="T35" fmla="*/ 613 h 624"/>
                    <a:gd name="T36" fmla="*/ 44 w 237"/>
                    <a:gd name="T37" fmla="*/ 599 h 624"/>
                    <a:gd name="T38" fmla="*/ 26 w 237"/>
                    <a:gd name="T39" fmla="*/ 581 h 624"/>
                    <a:gd name="T40" fmla="*/ 12 w 237"/>
                    <a:gd name="T41" fmla="*/ 559 h 624"/>
                    <a:gd name="T42" fmla="*/ 3 w 237"/>
                    <a:gd name="T43" fmla="*/ 535 h 624"/>
                    <a:gd name="T44" fmla="*/ 0 w 237"/>
                    <a:gd name="T45" fmla="*/ 507 h 624"/>
                    <a:gd name="T46" fmla="*/ 0 w 237"/>
                    <a:gd name="T47" fmla="*/ 117 h 624"/>
                    <a:gd name="T48" fmla="*/ 3 w 237"/>
                    <a:gd name="T49" fmla="*/ 91 h 624"/>
                    <a:gd name="T50" fmla="*/ 12 w 237"/>
                    <a:gd name="T51" fmla="*/ 66 h 624"/>
                    <a:gd name="T52" fmla="*/ 26 w 237"/>
                    <a:gd name="T53" fmla="*/ 45 h 624"/>
                    <a:gd name="T54" fmla="*/ 44 w 237"/>
                    <a:gd name="T55" fmla="*/ 26 h 624"/>
                    <a:gd name="T56" fmla="*/ 67 w 237"/>
                    <a:gd name="T57" fmla="*/ 12 h 624"/>
                    <a:gd name="T58" fmla="*/ 91 w 237"/>
                    <a:gd name="T59" fmla="*/ 4 h 624"/>
                    <a:gd name="T60" fmla="*/ 119 w 237"/>
                    <a:gd name="T61" fmla="*/ 0 h 6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7" h="624">
                      <a:moveTo>
                        <a:pt x="119" y="0"/>
                      </a:moveTo>
                      <a:lnTo>
                        <a:pt x="146" y="4"/>
                      </a:lnTo>
                      <a:lnTo>
                        <a:pt x="171" y="12"/>
                      </a:lnTo>
                      <a:lnTo>
                        <a:pt x="194" y="26"/>
                      </a:lnTo>
                      <a:lnTo>
                        <a:pt x="212" y="45"/>
                      </a:lnTo>
                      <a:lnTo>
                        <a:pt x="226" y="66"/>
                      </a:lnTo>
                      <a:lnTo>
                        <a:pt x="234" y="91"/>
                      </a:lnTo>
                      <a:lnTo>
                        <a:pt x="237" y="117"/>
                      </a:lnTo>
                      <a:lnTo>
                        <a:pt x="237" y="507"/>
                      </a:lnTo>
                      <a:lnTo>
                        <a:pt x="234" y="535"/>
                      </a:lnTo>
                      <a:lnTo>
                        <a:pt x="226" y="559"/>
                      </a:lnTo>
                      <a:lnTo>
                        <a:pt x="212" y="581"/>
                      </a:lnTo>
                      <a:lnTo>
                        <a:pt x="194" y="599"/>
                      </a:lnTo>
                      <a:lnTo>
                        <a:pt x="171" y="613"/>
                      </a:lnTo>
                      <a:lnTo>
                        <a:pt x="146" y="622"/>
                      </a:lnTo>
                      <a:lnTo>
                        <a:pt x="119" y="624"/>
                      </a:lnTo>
                      <a:lnTo>
                        <a:pt x="91" y="622"/>
                      </a:lnTo>
                      <a:lnTo>
                        <a:pt x="67" y="613"/>
                      </a:lnTo>
                      <a:lnTo>
                        <a:pt x="44" y="599"/>
                      </a:lnTo>
                      <a:lnTo>
                        <a:pt x="26" y="581"/>
                      </a:lnTo>
                      <a:lnTo>
                        <a:pt x="12" y="559"/>
                      </a:lnTo>
                      <a:lnTo>
                        <a:pt x="3" y="535"/>
                      </a:lnTo>
                      <a:lnTo>
                        <a:pt x="0" y="507"/>
                      </a:lnTo>
                      <a:lnTo>
                        <a:pt x="0" y="117"/>
                      </a:lnTo>
                      <a:lnTo>
                        <a:pt x="3" y="91"/>
                      </a:lnTo>
                      <a:lnTo>
                        <a:pt x="12" y="66"/>
                      </a:lnTo>
                      <a:lnTo>
                        <a:pt x="26" y="45"/>
                      </a:lnTo>
                      <a:lnTo>
                        <a:pt x="44" y="26"/>
                      </a:lnTo>
                      <a:lnTo>
                        <a:pt x="67" y="12"/>
                      </a:lnTo>
                      <a:lnTo>
                        <a:pt x="91" y="4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  <p:sp>
              <p:nvSpPr>
                <p:cNvPr id="62" name="Freeform 85">
                  <a:extLst>
                    <a:ext uri="{FF2B5EF4-FFF2-40B4-BE49-F238E27FC236}">
                      <a16:creationId xmlns:a16="http://schemas.microsoft.com/office/drawing/2014/main" id="{3F14AD65-4E24-43C6-8EF7-DCDD7B83E11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17788" y="2570163"/>
                  <a:ext cx="46038" cy="155575"/>
                </a:xfrm>
                <a:custGeom>
                  <a:avLst/>
                  <a:gdLst>
                    <a:gd name="T0" fmla="*/ 120 w 238"/>
                    <a:gd name="T1" fmla="*/ 0 h 780"/>
                    <a:gd name="T2" fmla="*/ 146 w 238"/>
                    <a:gd name="T3" fmla="*/ 3 h 780"/>
                    <a:gd name="T4" fmla="*/ 172 w 238"/>
                    <a:gd name="T5" fmla="*/ 12 h 780"/>
                    <a:gd name="T6" fmla="*/ 193 w 238"/>
                    <a:gd name="T7" fmla="*/ 26 h 780"/>
                    <a:gd name="T8" fmla="*/ 213 w 238"/>
                    <a:gd name="T9" fmla="*/ 44 h 780"/>
                    <a:gd name="T10" fmla="*/ 226 w 238"/>
                    <a:gd name="T11" fmla="*/ 66 h 780"/>
                    <a:gd name="T12" fmla="*/ 235 w 238"/>
                    <a:gd name="T13" fmla="*/ 90 h 780"/>
                    <a:gd name="T14" fmla="*/ 238 w 238"/>
                    <a:gd name="T15" fmla="*/ 117 h 780"/>
                    <a:gd name="T16" fmla="*/ 238 w 238"/>
                    <a:gd name="T17" fmla="*/ 663 h 780"/>
                    <a:gd name="T18" fmla="*/ 235 w 238"/>
                    <a:gd name="T19" fmla="*/ 691 h 780"/>
                    <a:gd name="T20" fmla="*/ 226 w 238"/>
                    <a:gd name="T21" fmla="*/ 715 h 780"/>
                    <a:gd name="T22" fmla="*/ 213 w 238"/>
                    <a:gd name="T23" fmla="*/ 737 h 780"/>
                    <a:gd name="T24" fmla="*/ 193 w 238"/>
                    <a:gd name="T25" fmla="*/ 755 h 780"/>
                    <a:gd name="T26" fmla="*/ 172 w 238"/>
                    <a:gd name="T27" fmla="*/ 769 h 780"/>
                    <a:gd name="T28" fmla="*/ 146 w 238"/>
                    <a:gd name="T29" fmla="*/ 778 h 780"/>
                    <a:gd name="T30" fmla="*/ 120 w 238"/>
                    <a:gd name="T31" fmla="*/ 780 h 780"/>
                    <a:gd name="T32" fmla="*/ 92 w 238"/>
                    <a:gd name="T33" fmla="*/ 778 h 780"/>
                    <a:gd name="T34" fmla="*/ 68 w 238"/>
                    <a:gd name="T35" fmla="*/ 769 h 780"/>
                    <a:gd name="T36" fmla="*/ 45 w 238"/>
                    <a:gd name="T37" fmla="*/ 755 h 780"/>
                    <a:gd name="T38" fmla="*/ 27 w 238"/>
                    <a:gd name="T39" fmla="*/ 737 h 780"/>
                    <a:gd name="T40" fmla="*/ 13 w 238"/>
                    <a:gd name="T41" fmla="*/ 715 h 780"/>
                    <a:gd name="T42" fmla="*/ 4 w 238"/>
                    <a:gd name="T43" fmla="*/ 691 h 780"/>
                    <a:gd name="T44" fmla="*/ 0 w 238"/>
                    <a:gd name="T45" fmla="*/ 663 h 780"/>
                    <a:gd name="T46" fmla="*/ 0 w 238"/>
                    <a:gd name="T47" fmla="*/ 117 h 780"/>
                    <a:gd name="T48" fmla="*/ 4 w 238"/>
                    <a:gd name="T49" fmla="*/ 90 h 780"/>
                    <a:gd name="T50" fmla="*/ 13 w 238"/>
                    <a:gd name="T51" fmla="*/ 66 h 780"/>
                    <a:gd name="T52" fmla="*/ 27 w 238"/>
                    <a:gd name="T53" fmla="*/ 44 h 780"/>
                    <a:gd name="T54" fmla="*/ 45 w 238"/>
                    <a:gd name="T55" fmla="*/ 26 h 780"/>
                    <a:gd name="T56" fmla="*/ 68 w 238"/>
                    <a:gd name="T57" fmla="*/ 12 h 780"/>
                    <a:gd name="T58" fmla="*/ 92 w 238"/>
                    <a:gd name="T59" fmla="*/ 3 h 780"/>
                    <a:gd name="T60" fmla="*/ 120 w 238"/>
                    <a:gd name="T61" fmla="*/ 0 h 7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8" h="780">
                      <a:moveTo>
                        <a:pt x="120" y="0"/>
                      </a:moveTo>
                      <a:lnTo>
                        <a:pt x="146" y="3"/>
                      </a:lnTo>
                      <a:lnTo>
                        <a:pt x="172" y="12"/>
                      </a:lnTo>
                      <a:lnTo>
                        <a:pt x="193" y="26"/>
                      </a:lnTo>
                      <a:lnTo>
                        <a:pt x="213" y="44"/>
                      </a:lnTo>
                      <a:lnTo>
                        <a:pt x="226" y="66"/>
                      </a:lnTo>
                      <a:lnTo>
                        <a:pt x="235" y="90"/>
                      </a:lnTo>
                      <a:lnTo>
                        <a:pt x="238" y="117"/>
                      </a:lnTo>
                      <a:lnTo>
                        <a:pt x="238" y="663"/>
                      </a:lnTo>
                      <a:lnTo>
                        <a:pt x="235" y="691"/>
                      </a:lnTo>
                      <a:lnTo>
                        <a:pt x="226" y="715"/>
                      </a:lnTo>
                      <a:lnTo>
                        <a:pt x="213" y="737"/>
                      </a:lnTo>
                      <a:lnTo>
                        <a:pt x="193" y="755"/>
                      </a:lnTo>
                      <a:lnTo>
                        <a:pt x="172" y="769"/>
                      </a:lnTo>
                      <a:lnTo>
                        <a:pt x="146" y="778"/>
                      </a:lnTo>
                      <a:lnTo>
                        <a:pt x="120" y="780"/>
                      </a:lnTo>
                      <a:lnTo>
                        <a:pt x="92" y="778"/>
                      </a:lnTo>
                      <a:lnTo>
                        <a:pt x="68" y="769"/>
                      </a:lnTo>
                      <a:lnTo>
                        <a:pt x="45" y="755"/>
                      </a:lnTo>
                      <a:lnTo>
                        <a:pt x="27" y="737"/>
                      </a:lnTo>
                      <a:lnTo>
                        <a:pt x="13" y="715"/>
                      </a:lnTo>
                      <a:lnTo>
                        <a:pt x="4" y="691"/>
                      </a:lnTo>
                      <a:lnTo>
                        <a:pt x="0" y="663"/>
                      </a:lnTo>
                      <a:lnTo>
                        <a:pt x="0" y="117"/>
                      </a:lnTo>
                      <a:lnTo>
                        <a:pt x="4" y="90"/>
                      </a:lnTo>
                      <a:lnTo>
                        <a:pt x="13" y="66"/>
                      </a:lnTo>
                      <a:lnTo>
                        <a:pt x="27" y="44"/>
                      </a:lnTo>
                      <a:lnTo>
                        <a:pt x="45" y="26"/>
                      </a:lnTo>
                      <a:lnTo>
                        <a:pt x="68" y="12"/>
                      </a:lnTo>
                      <a:lnTo>
                        <a:pt x="92" y="3"/>
                      </a:lnTo>
                      <a:lnTo>
                        <a:pt x="120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  <p:sp>
              <p:nvSpPr>
                <p:cNvPr id="63" name="Freeform 86">
                  <a:extLst>
                    <a:ext uri="{FF2B5EF4-FFF2-40B4-BE49-F238E27FC236}">
                      <a16:creationId xmlns:a16="http://schemas.microsoft.com/office/drawing/2014/main" id="{69B73A20-D45D-441F-871B-4B4ABDB76F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95575" y="2538413"/>
                  <a:ext cx="47625" cy="187325"/>
                </a:xfrm>
                <a:custGeom>
                  <a:avLst/>
                  <a:gdLst>
                    <a:gd name="T0" fmla="*/ 119 w 237"/>
                    <a:gd name="T1" fmla="*/ 0 h 936"/>
                    <a:gd name="T2" fmla="*/ 145 w 237"/>
                    <a:gd name="T3" fmla="*/ 3 h 936"/>
                    <a:gd name="T4" fmla="*/ 171 w 237"/>
                    <a:gd name="T5" fmla="*/ 12 h 936"/>
                    <a:gd name="T6" fmla="*/ 192 w 237"/>
                    <a:gd name="T7" fmla="*/ 25 h 936"/>
                    <a:gd name="T8" fmla="*/ 211 w 237"/>
                    <a:gd name="T9" fmla="*/ 44 h 936"/>
                    <a:gd name="T10" fmla="*/ 225 w 237"/>
                    <a:gd name="T11" fmla="*/ 65 h 936"/>
                    <a:gd name="T12" fmla="*/ 234 w 237"/>
                    <a:gd name="T13" fmla="*/ 90 h 936"/>
                    <a:gd name="T14" fmla="*/ 237 w 237"/>
                    <a:gd name="T15" fmla="*/ 117 h 936"/>
                    <a:gd name="T16" fmla="*/ 237 w 237"/>
                    <a:gd name="T17" fmla="*/ 819 h 936"/>
                    <a:gd name="T18" fmla="*/ 234 w 237"/>
                    <a:gd name="T19" fmla="*/ 847 h 936"/>
                    <a:gd name="T20" fmla="*/ 225 w 237"/>
                    <a:gd name="T21" fmla="*/ 871 h 936"/>
                    <a:gd name="T22" fmla="*/ 211 w 237"/>
                    <a:gd name="T23" fmla="*/ 893 h 936"/>
                    <a:gd name="T24" fmla="*/ 192 w 237"/>
                    <a:gd name="T25" fmla="*/ 911 h 936"/>
                    <a:gd name="T26" fmla="*/ 171 w 237"/>
                    <a:gd name="T27" fmla="*/ 925 h 936"/>
                    <a:gd name="T28" fmla="*/ 145 w 237"/>
                    <a:gd name="T29" fmla="*/ 934 h 936"/>
                    <a:gd name="T30" fmla="*/ 119 w 237"/>
                    <a:gd name="T31" fmla="*/ 936 h 936"/>
                    <a:gd name="T32" fmla="*/ 91 w 237"/>
                    <a:gd name="T33" fmla="*/ 934 h 936"/>
                    <a:gd name="T34" fmla="*/ 66 w 237"/>
                    <a:gd name="T35" fmla="*/ 925 h 936"/>
                    <a:gd name="T36" fmla="*/ 44 w 237"/>
                    <a:gd name="T37" fmla="*/ 911 h 936"/>
                    <a:gd name="T38" fmla="*/ 26 w 237"/>
                    <a:gd name="T39" fmla="*/ 893 h 936"/>
                    <a:gd name="T40" fmla="*/ 12 w 237"/>
                    <a:gd name="T41" fmla="*/ 871 h 936"/>
                    <a:gd name="T42" fmla="*/ 3 w 237"/>
                    <a:gd name="T43" fmla="*/ 847 h 936"/>
                    <a:gd name="T44" fmla="*/ 0 w 237"/>
                    <a:gd name="T45" fmla="*/ 819 h 936"/>
                    <a:gd name="T46" fmla="*/ 0 w 237"/>
                    <a:gd name="T47" fmla="*/ 117 h 936"/>
                    <a:gd name="T48" fmla="*/ 3 w 237"/>
                    <a:gd name="T49" fmla="*/ 90 h 936"/>
                    <a:gd name="T50" fmla="*/ 12 w 237"/>
                    <a:gd name="T51" fmla="*/ 65 h 936"/>
                    <a:gd name="T52" fmla="*/ 26 w 237"/>
                    <a:gd name="T53" fmla="*/ 44 h 936"/>
                    <a:gd name="T54" fmla="*/ 44 w 237"/>
                    <a:gd name="T55" fmla="*/ 25 h 936"/>
                    <a:gd name="T56" fmla="*/ 66 w 237"/>
                    <a:gd name="T57" fmla="*/ 12 h 936"/>
                    <a:gd name="T58" fmla="*/ 91 w 237"/>
                    <a:gd name="T59" fmla="*/ 3 h 936"/>
                    <a:gd name="T60" fmla="*/ 119 w 237"/>
                    <a:gd name="T61" fmla="*/ 0 h 9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</a:cxnLst>
                  <a:rect l="0" t="0" r="r" b="b"/>
                  <a:pathLst>
                    <a:path w="237" h="936">
                      <a:moveTo>
                        <a:pt x="119" y="0"/>
                      </a:moveTo>
                      <a:lnTo>
                        <a:pt x="145" y="3"/>
                      </a:lnTo>
                      <a:lnTo>
                        <a:pt x="171" y="12"/>
                      </a:lnTo>
                      <a:lnTo>
                        <a:pt x="192" y="25"/>
                      </a:lnTo>
                      <a:lnTo>
                        <a:pt x="211" y="44"/>
                      </a:lnTo>
                      <a:lnTo>
                        <a:pt x="225" y="65"/>
                      </a:lnTo>
                      <a:lnTo>
                        <a:pt x="234" y="90"/>
                      </a:lnTo>
                      <a:lnTo>
                        <a:pt x="237" y="117"/>
                      </a:lnTo>
                      <a:lnTo>
                        <a:pt x="237" y="819"/>
                      </a:lnTo>
                      <a:lnTo>
                        <a:pt x="234" y="847"/>
                      </a:lnTo>
                      <a:lnTo>
                        <a:pt x="225" y="871"/>
                      </a:lnTo>
                      <a:lnTo>
                        <a:pt x="211" y="893"/>
                      </a:lnTo>
                      <a:lnTo>
                        <a:pt x="192" y="911"/>
                      </a:lnTo>
                      <a:lnTo>
                        <a:pt x="171" y="925"/>
                      </a:lnTo>
                      <a:lnTo>
                        <a:pt x="145" y="934"/>
                      </a:lnTo>
                      <a:lnTo>
                        <a:pt x="119" y="936"/>
                      </a:lnTo>
                      <a:lnTo>
                        <a:pt x="91" y="934"/>
                      </a:lnTo>
                      <a:lnTo>
                        <a:pt x="66" y="925"/>
                      </a:lnTo>
                      <a:lnTo>
                        <a:pt x="44" y="911"/>
                      </a:lnTo>
                      <a:lnTo>
                        <a:pt x="26" y="893"/>
                      </a:lnTo>
                      <a:lnTo>
                        <a:pt x="12" y="871"/>
                      </a:lnTo>
                      <a:lnTo>
                        <a:pt x="3" y="847"/>
                      </a:lnTo>
                      <a:lnTo>
                        <a:pt x="0" y="819"/>
                      </a:lnTo>
                      <a:lnTo>
                        <a:pt x="0" y="117"/>
                      </a:lnTo>
                      <a:lnTo>
                        <a:pt x="3" y="90"/>
                      </a:lnTo>
                      <a:lnTo>
                        <a:pt x="12" y="65"/>
                      </a:lnTo>
                      <a:lnTo>
                        <a:pt x="26" y="44"/>
                      </a:lnTo>
                      <a:lnTo>
                        <a:pt x="44" y="25"/>
                      </a:lnTo>
                      <a:lnTo>
                        <a:pt x="66" y="12"/>
                      </a:lnTo>
                      <a:lnTo>
                        <a:pt x="91" y="3"/>
                      </a:lnTo>
                      <a:lnTo>
                        <a:pt x="11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  <p:sp>
              <p:nvSpPr>
                <p:cNvPr id="64" name="Freeform 87">
                  <a:extLst>
                    <a:ext uri="{FF2B5EF4-FFF2-40B4-BE49-F238E27FC236}">
                      <a16:creationId xmlns:a16="http://schemas.microsoft.com/office/drawing/2014/main" id="{EF1A1B98-AEEE-4BD6-BC9A-05AC0E8088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28875" y="2376488"/>
                  <a:ext cx="690563" cy="449263"/>
                </a:xfrm>
                <a:custGeom>
                  <a:avLst/>
                  <a:gdLst>
                    <a:gd name="T0" fmla="*/ 3325 w 3483"/>
                    <a:gd name="T1" fmla="*/ 0 h 2264"/>
                    <a:gd name="T2" fmla="*/ 3387 w 3483"/>
                    <a:gd name="T3" fmla="*/ 12 h 2264"/>
                    <a:gd name="T4" fmla="*/ 3437 w 3483"/>
                    <a:gd name="T5" fmla="*/ 46 h 2264"/>
                    <a:gd name="T6" fmla="*/ 3471 w 3483"/>
                    <a:gd name="T7" fmla="*/ 95 h 2264"/>
                    <a:gd name="T8" fmla="*/ 3483 w 3483"/>
                    <a:gd name="T9" fmla="*/ 156 h 2264"/>
                    <a:gd name="T10" fmla="*/ 3270 w 3483"/>
                    <a:gd name="T11" fmla="*/ 1716 h 2264"/>
                    <a:gd name="T12" fmla="*/ 3330 w 3483"/>
                    <a:gd name="T13" fmla="*/ 1587 h 2264"/>
                    <a:gd name="T14" fmla="*/ 3367 w 3483"/>
                    <a:gd name="T15" fmla="*/ 1449 h 2264"/>
                    <a:gd name="T16" fmla="*/ 3380 w 3483"/>
                    <a:gd name="T17" fmla="*/ 1307 h 2264"/>
                    <a:gd name="T18" fmla="*/ 3369 w 3483"/>
                    <a:gd name="T19" fmla="*/ 1171 h 2264"/>
                    <a:gd name="T20" fmla="*/ 3337 w 3483"/>
                    <a:gd name="T21" fmla="*/ 1041 h 2264"/>
                    <a:gd name="T22" fmla="*/ 3283 w 3483"/>
                    <a:gd name="T23" fmla="*/ 919 h 2264"/>
                    <a:gd name="T24" fmla="*/ 3210 w 3483"/>
                    <a:gd name="T25" fmla="*/ 805 h 2264"/>
                    <a:gd name="T26" fmla="*/ 3166 w 3483"/>
                    <a:gd name="T27" fmla="*/ 313 h 2264"/>
                    <a:gd name="T28" fmla="*/ 317 w 3483"/>
                    <a:gd name="T29" fmla="*/ 1952 h 2264"/>
                    <a:gd name="T30" fmla="*/ 2042 w 3483"/>
                    <a:gd name="T31" fmla="*/ 1992 h 2264"/>
                    <a:gd name="T32" fmla="*/ 2153 w 3483"/>
                    <a:gd name="T33" fmla="*/ 2057 h 2264"/>
                    <a:gd name="T34" fmla="*/ 2272 w 3483"/>
                    <a:gd name="T35" fmla="*/ 2105 h 2264"/>
                    <a:gd name="T36" fmla="*/ 2399 w 3483"/>
                    <a:gd name="T37" fmla="*/ 2135 h 2264"/>
                    <a:gd name="T38" fmla="*/ 2530 w 3483"/>
                    <a:gd name="T39" fmla="*/ 2144 h 2264"/>
                    <a:gd name="T40" fmla="*/ 2675 w 3483"/>
                    <a:gd name="T41" fmla="*/ 2132 h 2264"/>
                    <a:gd name="T42" fmla="*/ 2815 w 3483"/>
                    <a:gd name="T43" fmla="*/ 2096 h 2264"/>
                    <a:gd name="T44" fmla="*/ 2946 w 3483"/>
                    <a:gd name="T45" fmla="*/ 2036 h 2264"/>
                    <a:gd name="T46" fmla="*/ 3170 w 3483"/>
                    <a:gd name="T47" fmla="*/ 2257 h 2264"/>
                    <a:gd name="T48" fmla="*/ 3180 w 3483"/>
                    <a:gd name="T49" fmla="*/ 2264 h 2264"/>
                    <a:gd name="T50" fmla="*/ 127 w 3483"/>
                    <a:gd name="T51" fmla="*/ 2261 h 2264"/>
                    <a:gd name="T52" fmla="*/ 70 w 3483"/>
                    <a:gd name="T53" fmla="*/ 2238 h 2264"/>
                    <a:gd name="T54" fmla="*/ 27 w 3483"/>
                    <a:gd name="T55" fmla="*/ 2195 h 2264"/>
                    <a:gd name="T56" fmla="*/ 3 w 3483"/>
                    <a:gd name="T57" fmla="*/ 2139 h 2264"/>
                    <a:gd name="T58" fmla="*/ 0 w 3483"/>
                    <a:gd name="T59" fmla="*/ 156 h 2264"/>
                    <a:gd name="T60" fmla="*/ 13 w 3483"/>
                    <a:gd name="T61" fmla="*/ 96 h 2264"/>
                    <a:gd name="T62" fmla="*/ 47 w 3483"/>
                    <a:gd name="T63" fmla="*/ 46 h 2264"/>
                    <a:gd name="T64" fmla="*/ 97 w 3483"/>
                    <a:gd name="T65" fmla="*/ 12 h 2264"/>
                    <a:gd name="T66" fmla="*/ 159 w 3483"/>
                    <a:gd name="T67" fmla="*/ 0 h 22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3483" h="2264">
                      <a:moveTo>
                        <a:pt x="159" y="0"/>
                      </a:moveTo>
                      <a:lnTo>
                        <a:pt x="3325" y="0"/>
                      </a:lnTo>
                      <a:lnTo>
                        <a:pt x="3357" y="4"/>
                      </a:lnTo>
                      <a:lnTo>
                        <a:pt x="3387" y="12"/>
                      </a:lnTo>
                      <a:lnTo>
                        <a:pt x="3413" y="27"/>
                      </a:lnTo>
                      <a:lnTo>
                        <a:pt x="3437" y="46"/>
                      </a:lnTo>
                      <a:lnTo>
                        <a:pt x="3456" y="69"/>
                      </a:lnTo>
                      <a:lnTo>
                        <a:pt x="3471" y="95"/>
                      </a:lnTo>
                      <a:lnTo>
                        <a:pt x="3479" y="125"/>
                      </a:lnTo>
                      <a:lnTo>
                        <a:pt x="3483" y="156"/>
                      </a:lnTo>
                      <a:lnTo>
                        <a:pt x="3483" y="1927"/>
                      </a:lnTo>
                      <a:lnTo>
                        <a:pt x="3270" y="1716"/>
                      </a:lnTo>
                      <a:lnTo>
                        <a:pt x="3303" y="1653"/>
                      </a:lnTo>
                      <a:lnTo>
                        <a:pt x="3330" y="1587"/>
                      </a:lnTo>
                      <a:lnTo>
                        <a:pt x="3351" y="1520"/>
                      </a:lnTo>
                      <a:lnTo>
                        <a:pt x="3367" y="1449"/>
                      </a:lnTo>
                      <a:lnTo>
                        <a:pt x="3377" y="1379"/>
                      </a:lnTo>
                      <a:lnTo>
                        <a:pt x="3380" y="1307"/>
                      </a:lnTo>
                      <a:lnTo>
                        <a:pt x="3377" y="1239"/>
                      </a:lnTo>
                      <a:lnTo>
                        <a:pt x="3369" y="1171"/>
                      </a:lnTo>
                      <a:lnTo>
                        <a:pt x="3355" y="1105"/>
                      </a:lnTo>
                      <a:lnTo>
                        <a:pt x="3337" y="1041"/>
                      </a:lnTo>
                      <a:lnTo>
                        <a:pt x="3312" y="979"/>
                      </a:lnTo>
                      <a:lnTo>
                        <a:pt x="3283" y="919"/>
                      </a:lnTo>
                      <a:lnTo>
                        <a:pt x="3249" y="860"/>
                      </a:lnTo>
                      <a:lnTo>
                        <a:pt x="3210" y="805"/>
                      </a:lnTo>
                      <a:lnTo>
                        <a:pt x="3166" y="753"/>
                      </a:lnTo>
                      <a:lnTo>
                        <a:pt x="3166" y="313"/>
                      </a:lnTo>
                      <a:lnTo>
                        <a:pt x="317" y="313"/>
                      </a:lnTo>
                      <a:lnTo>
                        <a:pt x="317" y="1952"/>
                      </a:lnTo>
                      <a:lnTo>
                        <a:pt x="1989" y="1952"/>
                      </a:lnTo>
                      <a:lnTo>
                        <a:pt x="2042" y="1992"/>
                      </a:lnTo>
                      <a:lnTo>
                        <a:pt x="2096" y="2027"/>
                      </a:lnTo>
                      <a:lnTo>
                        <a:pt x="2153" y="2057"/>
                      </a:lnTo>
                      <a:lnTo>
                        <a:pt x="2211" y="2083"/>
                      </a:lnTo>
                      <a:lnTo>
                        <a:pt x="2272" y="2105"/>
                      </a:lnTo>
                      <a:lnTo>
                        <a:pt x="2335" y="2122"/>
                      </a:lnTo>
                      <a:lnTo>
                        <a:pt x="2399" y="2135"/>
                      </a:lnTo>
                      <a:lnTo>
                        <a:pt x="2464" y="2142"/>
                      </a:lnTo>
                      <a:lnTo>
                        <a:pt x="2530" y="2144"/>
                      </a:lnTo>
                      <a:lnTo>
                        <a:pt x="2604" y="2141"/>
                      </a:lnTo>
                      <a:lnTo>
                        <a:pt x="2675" y="2132"/>
                      </a:lnTo>
                      <a:lnTo>
                        <a:pt x="2746" y="2117"/>
                      </a:lnTo>
                      <a:lnTo>
                        <a:pt x="2815" y="2096"/>
                      </a:lnTo>
                      <a:lnTo>
                        <a:pt x="2882" y="2069"/>
                      </a:lnTo>
                      <a:lnTo>
                        <a:pt x="2946" y="2036"/>
                      </a:lnTo>
                      <a:lnTo>
                        <a:pt x="3166" y="2253"/>
                      </a:lnTo>
                      <a:lnTo>
                        <a:pt x="3170" y="2257"/>
                      </a:lnTo>
                      <a:lnTo>
                        <a:pt x="3175" y="2260"/>
                      </a:lnTo>
                      <a:lnTo>
                        <a:pt x="3180" y="2264"/>
                      </a:lnTo>
                      <a:lnTo>
                        <a:pt x="159" y="2264"/>
                      </a:lnTo>
                      <a:lnTo>
                        <a:pt x="127" y="2261"/>
                      </a:lnTo>
                      <a:lnTo>
                        <a:pt x="97" y="2252"/>
                      </a:lnTo>
                      <a:lnTo>
                        <a:pt x="70" y="2238"/>
                      </a:lnTo>
                      <a:lnTo>
                        <a:pt x="47" y="2218"/>
                      </a:lnTo>
                      <a:lnTo>
                        <a:pt x="27" y="2195"/>
                      </a:lnTo>
                      <a:lnTo>
                        <a:pt x="13" y="2169"/>
                      </a:lnTo>
                      <a:lnTo>
                        <a:pt x="3" y="2139"/>
                      </a:lnTo>
                      <a:lnTo>
                        <a:pt x="0" y="2109"/>
                      </a:lnTo>
                      <a:lnTo>
                        <a:pt x="0" y="156"/>
                      </a:lnTo>
                      <a:lnTo>
                        <a:pt x="3" y="125"/>
                      </a:lnTo>
                      <a:lnTo>
                        <a:pt x="13" y="96"/>
                      </a:lnTo>
                      <a:lnTo>
                        <a:pt x="27" y="69"/>
                      </a:lnTo>
                      <a:lnTo>
                        <a:pt x="47" y="46"/>
                      </a:lnTo>
                      <a:lnTo>
                        <a:pt x="70" y="27"/>
                      </a:lnTo>
                      <a:lnTo>
                        <a:pt x="97" y="12"/>
                      </a:lnTo>
                      <a:lnTo>
                        <a:pt x="127" y="4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  <p:sp>
              <p:nvSpPr>
                <p:cNvPr id="65" name="Freeform 88">
                  <a:extLst>
                    <a:ext uri="{FF2B5EF4-FFF2-40B4-BE49-F238E27FC236}">
                      <a16:creationId xmlns:a16="http://schemas.microsoft.com/office/drawing/2014/main" id="{DAEC1682-FA3F-41F3-A0B8-61343525F43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2794000" y="2500313"/>
                  <a:ext cx="309563" cy="304800"/>
                </a:xfrm>
                <a:custGeom>
                  <a:avLst/>
                  <a:gdLst>
                    <a:gd name="T0" fmla="*/ 583 w 1559"/>
                    <a:gd name="T1" fmla="*/ 151 h 1537"/>
                    <a:gd name="T2" fmla="*/ 433 w 1559"/>
                    <a:gd name="T3" fmla="*/ 203 h 1537"/>
                    <a:gd name="T4" fmla="*/ 303 w 1559"/>
                    <a:gd name="T5" fmla="*/ 299 h 1537"/>
                    <a:gd name="T6" fmla="*/ 207 w 1559"/>
                    <a:gd name="T7" fmla="*/ 426 h 1537"/>
                    <a:gd name="T8" fmla="*/ 152 w 1559"/>
                    <a:gd name="T9" fmla="*/ 576 h 1537"/>
                    <a:gd name="T10" fmla="*/ 145 w 1559"/>
                    <a:gd name="T11" fmla="*/ 736 h 1537"/>
                    <a:gd name="T12" fmla="*/ 183 w 1559"/>
                    <a:gd name="T13" fmla="*/ 889 h 1537"/>
                    <a:gd name="T14" fmla="*/ 267 w 1559"/>
                    <a:gd name="T15" fmla="*/ 1025 h 1537"/>
                    <a:gd name="T16" fmla="*/ 387 w 1559"/>
                    <a:gd name="T17" fmla="*/ 1132 h 1537"/>
                    <a:gd name="T18" fmla="*/ 531 w 1559"/>
                    <a:gd name="T19" fmla="*/ 1201 h 1537"/>
                    <a:gd name="T20" fmla="*/ 691 w 1559"/>
                    <a:gd name="T21" fmla="*/ 1224 h 1537"/>
                    <a:gd name="T22" fmla="*/ 851 w 1559"/>
                    <a:gd name="T23" fmla="*/ 1201 h 1537"/>
                    <a:gd name="T24" fmla="*/ 996 w 1559"/>
                    <a:gd name="T25" fmla="*/ 1132 h 1537"/>
                    <a:gd name="T26" fmla="*/ 1117 w 1559"/>
                    <a:gd name="T27" fmla="*/ 1025 h 1537"/>
                    <a:gd name="T28" fmla="*/ 1199 w 1559"/>
                    <a:gd name="T29" fmla="*/ 889 h 1537"/>
                    <a:gd name="T30" fmla="*/ 1238 w 1559"/>
                    <a:gd name="T31" fmla="*/ 736 h 1537"/>
                    <a:gd name="T32" fmla="*/ 1230 w 1559"/>
                    <a:gd name="T33" fmla="*/ 576 h 1537"/>
                    <a:gd name="T34" fmla="*/ 1176 w 1559"/>
                    <a:gd name="T35" fmla="*/ 426 h 1537"/>
                    <a:gd name="T36" fmla="*/ 1080 w 1559"/>
                    <a:gd name="T37" fmla="*/ 299 h 1537"/>
                    <a:gd name="T38" fmla="*/ 950 w 1559"/>
                    <a:gd name="T39" fmla="*/ 203 h 1537"/>
                    <a:gd name="T40" fmla="*/ 800 w 1559"/>
                    <a:gd name="T41" fmla="*/ 151 h 1537"/>
                    <a:gd name="T42" fmla="*/ 691 w 1559"/>
                    <a:gd name="T43" fmla="*/ 0 h 1537"/>
                    <a:gd name="T44" fmla="*/ 871 w 1559"/>
                    <a:gd name="T45" fmla="*/ 23 h 1537"/>
                    <a:gd name="T46" fmla="*/ 1037 w 1559"/>
                    <a:gd name="T47" fmla="*/ 91 h 1537"/>
                    <a:gd name="T48" fmla="*/ 1181 w 1559"/>
                    <a:gd name="T49" fmla="*/ 200 h 1537"/>
                    <a:gd name="T50" fmla="*/ 1291 w 1559"/>
                    <a:gd name="T51" fmla="*/ 341 h 1537"/>
                    <a:gd name="T52" fmla="*/ 1359 w 1559"/>
                    <a:gd name="T53" fmla="*/ 504 h 1537"/>
                    <a:gd name="T54" fmla="*/ 1382 w 1559"/>
                    <a:gd name="T55" fmla="*/ 682 h 1537"/>
                    <a:gd name="T56" fmla="*/ 1357 w 1559"/>
                    <a:gd name="T57" fmla="*/ 865 h 1537"/>
                    <a:gd name="T58" fmla="*/ 1284 w 1559"/>
                    <a:gd name="T59" fmla="*/ 1032 h 1537"/>
                    <a:gd name="T60" fmla="*/ 1243 w 1559"/>
                    <a:gd name="T61" fmla="*/ 1164 h 1537"/>
                    <a:gd name="T62" fmla="*/ 1288 w 1559"/>
                    <a:gd name="T63" fmla="*/ 1174 h 1537"/>
                    <a:gd name="T64" fmla="*/ 1551 w 1559"/>
                    <a:gd name="T65" fmla="*/ 1434 h 1537"/>
                    <a:gd name="T66" fmla="*/ 1557 w 1559"/>
                    <a:gd name="T67" fmla="*/ 1486 h 1537"/>
                    <a:gd name="T68" fmla="*/ 1524 w 1559"/>
                    <a:gd name="T69" fmla="*/ 1529 h 1537"/>
                    <a:gd name="T70" fmla="*/ 1471 w 1559"/>
                    <a:gd name="T71" fmla="*/ 1535 h 1537"/>
                    <a:gd name="T72" fmla="*/ 1201 w 1559"/>
                    <a:gd name="T73" fmla="*/ 1283 h 1537"/>
                    <a:gd name="T74" fmla="*/ 1181 w 1559"/>
                    <a:gd name="T75" fmla="*/ 1242 h 1537"/>
                    <a:gd name="T76" fmla="*/ 1099 w 1559"/>
                    <a:gd name="T77" fmla="*/ 1232 h 1537"/>
                    <a:gd name="T78" fmla="*/ 935 w 1559"/>
                    <a:gd name="T79" fmla="*/ 1320 h 1537"/>
                    <a:gd name="T80" fmla="*/ 754 w 1559"/>
                    <a:gd name="T81" fmla="*/ 1361 h 1537"/>
                    <a:gd name="T82" fmla="*/ 571 w 1559"/>
                    <a:gd name="T83" fmla="*/ 1353 h 1537"/>
                    <a:gd name="T84" fmla="*/ 400 w 1559"/>
                    <a:gd name="T85" fmla="*/ 1300 h 1537"/>
                    <a:gd name="T86" fmla="*/ 248 w 1559"/>
                    <a:gd name="T87" fmla="*/ 1205 h 1537"/>
                    <a:gd name="T88" fmla="*/ 125 w 1559"/>
                    <a:gd name="T89" fmla="*/ 1072 h 1537"/>
                    <a:gd name="T90" fmla="*/ 42 w 1559"/>
                    <a:gd name="T91" fmla="*/ 916 h 1537"/>
                    <a:gd name="T92" fmla="*/ 3 w 1559"/>
                    <a:gd name="T93" fmla="*/ 742 h 1537"/>
                    <a:gd name="T94" fmla="*/ 11 w 1559"/>
                    <a:gd name="T95" fmla="*/ 562 h 1537"/>
                    <a:gd name="T96" fmla="*/ 65 w 1559"/>
                    <a:gd name="T97" fmla="*/ 394 h 1537"/>
                    <a:gd name="T98" fmla="*/ 161 w 1559"/>
                    <a:gd name="T99" fmla="*/ 244 h 1537"/>
                    <a:gd name="T100" fmla="*/ 295 w 1559"/>
                    <a:gd name="T101" fmla="*/ 122 h 1537"/>
                    <a:gd name="T102" fmla="*/ 454 w 1559"/>
                    <a:gd name="T103" fmla="*/ 41 h 1537"/>
                    <a:gd name="T104" fmla="*/ 630 w 1559"/>
                    <a:gd name="T105" fmla="*/ 2 h 153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1559" h="1537">
                      <a:moveTo>
                        <a:pt x="691" y="140"/>
                      </a:moveTo>
                      <a:lnTo>
                        <a:pt x="637" y="142"/>
                      </a:lnTo>
                      <a:lnTo>
                        <a:pt x="583" y="151"/>
                      </a:lnTo>
                      <a:lnTo>
                        <a:pt x="531" y="163"/>
                      </a:lnTo>
                      <a:lnTo>
                        <a:pt x="481" y="181"/>
                      </a:lnTo>
                      <a:lnTo>
                        <a:pt x="433" y="203"/>
                      </a:lnTo>
                      <a:lnTo>
                        <a:pt x="387" y="231"/>
                      </a:lnTo>
                      <a:lnTo>
                        <a:pt x="343" y="262"/>
                      </a:lnTo>
                      <a:lnTo>
                        <a:pt x="303" y="299"/>
                      </a:lnTo>
                      <a:lnTo>
                        <a:pt x="267" y="339"/>
                      </a:lnTo>
                      <a:lnTo>
                        <a:pt x="235" y="381"/>
                      </a:lnTo>
                      <a:lnTo>
                        <a:pt x="207" y="426"/>
                      </a:lnTo>
                      <a:lnTo>
                        <a:pt x="183" y="475"/>
                      </a:lnTo>
                      <a:lnTo>
                        <a:pt x="165" y="524"/>
                      </a:lnTo>
                      <a:lnTo>
                        <a:pt x="152" y="576"/>
                      </a:lnTo>
                      <a:lnTo>
                        <a:pt x="145" y="628"/>
                      </a:lnTo>
                      <a:lnTo>
                        <a:pt x="142" y="682"/>
                      </a:lnTo>
                      <a:lnTo>
                        <a:pt x="145" y="736"/>
                      </a:lnTo>
                      <a:lnTo>
                        <a:pt x="152" y="788"/>
                      </a:lnTo>
                      <a:lnTo>
                        <a:pt x="165" y="840"/>
                      </a:lnTo>
                      <a:lnTo>
                        <a:pt x="183" y="889"/>
                      </a:lnTo>
                      <a:lnTo>
                        <a:pt x="207" y="937"/>
                      </a:lnTo>
                      <a:lnTo>
                        <a:pt x="235" y="982"/>
                      </a:lnTo>
                      <a:lnTo>
                        <a:pt x="267" y="1025"/>
                      </a:lnTo>
                      <a:lnTo>
                        <a:pt x="303" y="1065"/>
                      </a:lnTo>
                      <a:lnTo>
                        <a:pt x="343" y="1101"/>
                      </a:lnTo>
                      <a:lnTo>
                        <a:pt x="387" y="1132"/>
                      </a:lnTo>
                      <a:lnTo>
                        <a:pt x="433" y="1160"/>
                      </a:lnTo>
                      <a:lnTo>
                        <a:pt x="481" y="1183"/>
                      </a:lnTo>
                      <a:lnTo>
                        <a:pt x="531" y="1201"/>
                      </a:lnTo>
                      <a:lnTo>
                        <a:pt x="583" y="1213"/>
                      </a:lnTo>
                      <a:lnTo>
                        <a:pt x="637" y="1221"/>
                      </a:lnTo>
                      <a:lnTo>
                        <a:pt x="691" y="1224"/>
                      </a:lnTo>
                      <a:lnTo>
                        <a:pt x="746" y="1221"/>
                      </a:lnTo>
                      <a:lnTo>
                        <a:pt x="800" y="1213"/>
                      </a:lnTo>
                      <a:lnTo>
                        <a:pt x="851" y="1201"/>
                      </a:lnTo>
                      <a:lnTo>
                        <a:pt x="902" y="1183"/>
                      </a:lnTo>
                      <a:lnTo>
                        <a:pt x="950" y="1160"/>
                      </a:lnTo>
                      <a:lnTo>
                        <a:pt x="996" y="1132"/>
                      </a:lnTo>
                      <a:lnTo>
                        <a:pt x="1040" y="1101"/>
                      </a:lnTo>
                      <a:lnTo>
                        <a:pt x="1080" y="1065"/>
                      </a:lnTo>
                      <a:lnTo>
                        <a:pt x="1117" y="1025"/>
                      </a:lnTo>
                      <a:lnTo>
                        <a:pt x="1149" y="982"/>
                      </a:lnTo>
                      <a:lnTo>
                        <a:pt x="1176" y="937"/>
                      </a:lnTo>
                      <a:lnTo>
                        <a:pt x="1199" y="889"/>
                      </a:lnTo>
                      <a:lnTo>
                        <a:pt x="1217" y="840"/>
                      </a:lnTo>
                      <a:lnTo>
                        <a:pt x="1230" y="788"/>
                      </a:lnTo>
                      <a:lnTo>
                        <a:pt x="1238" y="736"/>
                      </a:lnTo>
                      <a:lnTo>
                        <a:pt x="1240" y="682"/>
                      </a:lnTo>
                      <a:lnTo>
                        <a:pt x="1238" y="628"/>
                      </a:lnTo>
                      <a:lnTo>
                        <a:pt x="1230" y="576"/>
                      </a:lnTo>
                      <a:lnTo>
                        <a:pt x="1217" y="524"/>
                      </a:lnTo>
                      <a:lnTo>
                        <a:pt x="1199" y="475"/>
                      </a:lnTo>
                      <a:lnTo>
                        <a:pt x="1176" y="426"/>
                      </a:lnTo>
                      <a:lnTo>
                        <a:pt x="1149" y="381"/>
                      </a:lnTo>
                      <a:lnTo>
                        <a:pt x="1117" y="339"/>
                      </a:lnTo>
                      <a:lnTo>
                        <a:pt x="1080" y="299"/>
                      </a:lnTo>
                      <a:lnTo>
                        <a:pt x="1040" y="262"/>
                      </a:lnTo>
                      <a:lnTo>
                        <a:pt x="996" y="231"/>
                      </a:lnTo>
                      <a:lnTo>
                        <a:pt x="950" y="203"/>
                      </a:lnTo>
                      <a:lnTo>
                        <a:pt x="902" y="181"/>
                      </a:lnTo>
                      <a:lnTo>
                        <a:pt x="851" y="163"/>
                      </a:lnTo>
                      <a:lnTo>
                        <a:pt x="800" y="151"/>
                      </a:lnTo>
                      <a:lnTo>
                        <a:pt x="746" y="142"/>
                      </a:lnTo>
                      <a:lnTo>
                        <a:pt x="691" y="140"/>
                      </a:lnTo>
                      <a:close/>
                      <a:moveTo>
                        <a:pt x="691" y="0"/>
                      </a:moveTo>
                      <a:lnTo>
                        <a:pt x="753" y="2"/>
                      </a:lnTo>
                      <a:lnTo>
                        <a:pt x="813" y="11"/>
                      </a:lnTo>
                      <a:lnTo>
                        <a:pt x="871" y="23"/>
                      </a:lnTo>
                      <a:lnTo>
                        <a:pt x="928" y="41"/>
                      </a:lnTo>
                      <a:lnTo>
                        <a:pt x="983" y="63"/>
                      </a:lnTo>
                      <a:lnTo>
                        <a:pt x="1037" y="91"/>
                      </a:lnTo>
                      <a:lnTo>
                        <a:pt x="1087" y="122"/>
                      </a:lnTo>
                      <a:lnTo>
                        <a:pt x="1135" y="159"/>
                      </a:lnTo>
                      <a:lnTo>
                        <a:pt x="1181" y="200"/>
                      </a:lnTo>
                      <a:lnTo>
                        <a:pt x="1221" y="244"/>
                      </a:lnTo>
                      <a:lnTo>
                        <a:pt x="1259" y="292"/>
                      </a:lnTo>
                      <a:lnTo>
                        <a:pt x="1291" y="341"/>
                      </a:lnTo>
                      <a:lnTo>
                        <a:pt x="1318" y="394"/>
                      </a:lnTo>
                      <a:lnTo>
                        <a:pt x="1341" y="448"/>
                      </a:lnTo>
                      <a:lnTo>
                        <a:pt x="1359" y="504"/>
                      </a:lnTo>
                      <a:lnTo>
                        <a:pt x="1372" y="562"/>
                      </a:lnTo>
                      <a:lnTo>
                        <a:pt x="1380" y="621"/>
                      </a:lnTo>
                      <a:lnTo>
                        <a:pt x="1382" y="682"/>
                      </a:lnTo>
                      <a:lnTo>
                        <a:pt x="1379" y="744"/>
                      </a:lnTo>
                      <a:lnTo>
                        <a:pt x="1372" y="805"/>
                      </a:lnTo>
                      <a:lnTo>
                        <a:pt x="1357" y="865"/>
                      </a:lnTo>
                      <a:lnTo>
                        <a:pt x="1338" y="923"/>
                      </a:lnTo>
                      <a:lnTo>
                        <a:pt x="1313" y="979"/>
                      </a:lnTo>
                      <a:lnTo>
                        <a:pt x="1284" y="1032"/>
                      </a:lnTo>
                      <a:lnTo>
                        <a:pt x="1249" y="1083"/>
                      </a:lnTo>
                      <a:lnTo>
                        <a:pt x="1210" y="1131"/>
                      </a:lnTo>
                      <a:lnTo>
                        <a:pt x="1243" y="1164"/>
                      </a:lnTo>
                      <a:lnTo>
                        <a:pt x="1259" y="1164"/>
                      </a:lnTo>
                      <a:lnTo>
                        <a:pt x="1274" y="1167"/>
                      </a:lnTo>
                      <a:lnTo>
                        <a:pt x="1288" y="1174"/>
                      </a:lnTo>
                      <a:lnTo>
                        <a:pt x="1301" y="1184"/>
                      </a:lnTo>
                      <a:lnTo>
                        <a:pt x="1539" y="1419"/>
                      </a:lnTo>
                      <a:lnTo>
                        <a:pt x="1551" y="1434"/>
                      </a:lnTo>
                      <a:lnTo>
                        <a:pt x="1557" y="1451"/>
                      </a:lnTo>
                      <a:lnTo>
                        <a:pt x="1559" y="1468"/>
                      </a:lnTo>
                      <a:lnTo>
                        <a:pt x="1557" y="1486"/>
                      </a:lnTo>
                      <a:lnTo>
                        <a:pt x="1551" y="1503"/>
                      </a:lnTo>
                      <a:lnTo>
                        <a:pt x="1539" y="1517"/>
                      </a:lnTo>
                      <a:lnTo>
                        <a:pt x="1524" y="1529"/>
                      </a:lnTo>
                      <a:lnTo>
                        <a:pt x="1507" y="1535"/>
                      </a:lnTo>
                      <a:lnTo>
                        <a:pt x="1489" y="1537"/>
                      </a:lnTo>
                      <a:lnTo>
                        <a:pt x="1471" y="1535"/>
                      </a:lnTo>
                      <a:lnTo>
                        <a:pt x="1454" y="1529"/>
                      </a:lnTo>
                      <a:lnTo>
                        <a:pt x="1439" y="1517"/>
                      </a:lnTo>
                      <a:lnTo>
                        <a:pt x="1201" y="1283"/>
                      </a:lnTo>
                      <a:lnTo>
                        <a:pt x="1190" y="1270"/>
                      </a:lnTo>
                      <a:lnTo>
                        <a:pt x="1184" y="1256"/>
                      </a:lnTo>
                      <a:lnTo>
                        <a:pt x="1181" y="1242"/>
                      </a:lnTo>
                      <a:lnTo>
                        <a:pt x="1181" y="1226"/>
                      </a:lnTo>
                      <a:lnTo>
                        <a:pt x="1148" y="1193"/>
                      </a:lnTo>
                      <a:lnTo>
                        <a:pt x="1099" y="1232"/>
                      </a:lnTo>
                      <a:lnTo>
                        <a:pt x="1046" y="1266"/>
                      </a:lnTo>
                      <a:lnTo>
                        <a:pt x="992" y="1295"/>
                      </a:lnTo>
                      <a:lnTo>
                        <a:pt x="935" y="1320"/>
                      </a:lnTo>
                      <a:lnTo>
                        <a:pt x="877" y="1338"/>
                      </a:lnTo>
                      <a:lnTo>
                        <a:pt x="817" y="1352"/>
                      </a:lnTo>
                      <a:lnTo>
                        <a:pt x="754" y="1361"/>
                      </a:lnTo>
                      <a:lnTo>
                        <a:pt x="691" y="1364"/>
                      </a:lnTo>
                      <a:lnTo>
                        <a:pt x="630" y="1361"/>
                      </a:lnTo>
                      <a:lnTo>
                        <a:pt x="571" y="1353"/>
                      </a:lnTo>
                      <a:lnTo>
                        <a:pt x="512" y="1341"/>
                      </a:lnTo>
                      <a:lnTo>
                        <a:pt x="454" y="1323"/>
                      </a:lnTo>
                      <a:lnTo>
                        <a:pt x="400" y="1300"/>
                      </a:lnTo>
                      <a:lnTo>
                        <a:pt x="347" y="1273"/>
                      </a:lnTo>
                      <a:lnTo>
                        <a:pt x="295" y="1241"/>
                      </a:lnTo>
                      <a:lnTo>
                        <a:pt x="248" y="1205"/>
                      </a:lnTo>
                      <a:lnTo>
                        <a:pt x="203" y="1164"/>
                      </a:lnTo>
                      <a:lnTo>
                        <a:pt x="161" y="1120"/>
                      </a:lnTo>
                      <a:lnTo>
                        <a:pt x="125" y="1072"/>
                      </a:lnTo>
                      <a:lnTo>
                        <a:pt x="93" y="1022"/>
                      </a:lnTo>
                      <a:lnTo>
                        <a:pt x="65" y="969"/>
                      </a:lnTo>
                      <a:lnTo>
                        <a:pt x="42" y="916"/>
                      </a:lnTo>
                      <a:lnTo>
                        <a:pt x="23" y="859"/>
                      </a:lnTo>
                      <a:lnTo>
                        <a:pt x="11" y="801"/>
                      </a:lnTo>
                      <a:lnTo>
                        <a:pt x="3" y="742"/>
                      </a:lnTo>
                      <a:lnTo>
                        <a:pt x="0" y="682"/>
                      </a:lnTo>
                      <a:lnTo>
                        <a:pt x="3" y="621"/>
                      </a:lnTo>
                      <a:lnTo>
                        <a:pt x="11" y="562"/>
                      </a:lnTo>
                      <a:lnTo>
                        <a:pt x="23" y="504"/>
                      </a:lnTo>
                      <a:lnTo>
                        <a:pt x="42" y="448"/>
                      </a:lnTo>
                      <a:lnTo>
                        <a:pt x="65" y="394"/>
                      </a:lnTo>
                      <a:lnTo>
                        <a:pt x="93" y="341"/>
                      </a:lnTo>
                      <a:lnTo>
                        <a:pt x="125" y="292"/>
                      </a:lnTo>
                      <a:lnTo>
                        <a:pt x="161" y="244"/>
                      </a:lnTo>
                      <a:lnTo>
                        <a:pt x="203" y="200"/>
                      </a:lnTo>
                      <a:lnTo>
                        <a:pt x="248" y="159"/>
                      </a:lnTo>
                      <a:lnTo>
                        <a:pt x="295" y="122"/>
                      </a:lnTo>
                      <a:lnTo>
                        <a:pt x="347" y="91"/>
                      </a:lnTo>
                      <a:lnTo>
                        <a:pt x="400" y="63"/>
                      </a:lnTo>
                      <a:lnTo>
                        <a:pt x="454" y="41"/>
                      </a:lnTo>
                      <a:lnTo>
                        <a:pt x="512" y="23"/>
                      </a:lnTo>
                      <a:lnTo>
                        <a:pt x="571" y="11"/>
                      </a:lnTo>
                      <a:lnTo>
                        <a:pt x="630" y="2"/>
                      </a:lnTo>
                      <a:lnTo>
                        <a:pt x="69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N" sz="1053" dirty="0"/>
                </a:p>
              </p:txBody>
            </p:sp>
          </p:grpSp>
        </p:grp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5ECFBCD8-C38E-42CF-BB2D-0F29F485B028}"/>
              </a:ext>
            </a:extLst>
          </p:cNvPr>
          <p:cNvGrpSpPr/>
          <p:nvPr/>
        </p:nvGrpSpPr>
        <p:grpSpPr>
          <a:xfrm>
            <a:off x="-560347" y="1045170"/>
            <a:ext cx="7744796" cy="1367018"/>
            <a:chOff x="3020681" y="3255923"/>
            <a:chExt cx="7744796" cy="1367018"/>
          </a:xfrm>
        </p:grpSpPr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45B91CBE-C755-4EE0-8D2A-32B1E30DD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39294" y="3255923"/>
              <a:ext cx="856476" cy="684037"/>
            </a:xfrm>
            <a:prstGeom prst="rect">
              <a:avLst/>
            </a:prstGeom>
          </p:spPr>
        </p:pic>
        <p:sp>
          <p:nvSpPr>
            <p:cNvPr id="77" name="Shape 33">
              <a:extLst>
                <a:ext uri="{FF2B5EF4-FFF2-40B4-BE49-F238E27FC236}">
                  <a16:creationId xmlns:a16="http://schemas.microsoft.com/office/drawing/2014/main" id="{63DCBD54-2F27-4CC3-8654-C9B983E5ECF8}"/>
                </a:ext>
              </a:extLst>
            </p:cNvPr>
            <p:cNvSpPr/>
            <p:nvPr/>
          </p:nvSpPr>
          <p:spPr>
            <a:xfrm>
              <a:off x="3020681" y="4202313"/>
              <a:ext cx="7744796" cy="42062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 numCol="1" anchor="ctr">
              <a:spAutoFit/>
            </a:bodyPr>
            <a:lstStyle>
              <a:lvl1pPr algn="ctr">
                <a:defRPr sz="2200" cap="all" baseline="54545">
                  <a:solidFill>
                    <a:srgbClr val="FFFFFF"/>
                  </a:solidFill>
                  <a:latin typeface="Open Sans Semibold"/>
                  <a:ea typeface="Open Sans Semibold"/>
                  <a:cs typeface="Open Sans Semibold"/>
                  <a:sym typeface="Open Sans Semibold"/>
                </a:defRPr>
              </a:lvl1pPr>
            </a:lstStyle>
            <a:p>
              <a:r>
                <a:rPr lang="fr-FR" sz="3600" cap="none" dirty="0">
                  <a:solidFill>
                    <a:srgbClr val="343051"/>
                  </a:solidFill>
                  <a:latin typeface="Papyrus" panose="03070502060502030205" pitchFamily="66" charset="0"/>
                </a:rPr>
                <a:t>BookExchange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7F6E97B4-D9F9-42D0-B521-0266E335F1CE}"/>
              </a:ext>
            </a:extLst>
          </p:cNvPr>
          <p:cNvGrpSpPr/>
          <p:nvPr/>
        </p:nvGrpSpPr>
        <p:grpSpPr>
          <a:xfrm>
            <a:off x="189350" y="4834652"/>
            <a:ext cx="5637339" cy="1298390"/>
            <a:chOff x="189350" y="4591757"/>
            <a:chExt cx="5637339" cy="1298390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36AC2502-612B-41C1-9355-DD473E2B8DBD}"/>
                </a:ext>
              </a:extLst>
            </p:cNvPr>
            <p:cNvGrpSpPr/>
            <p:nvPr/>
          </p:nvGrpSpPr>
          <p:grpSpPr>
            <a:xfrm>
              <a:off x="189350" y="4591757"/>
              <a:ext cx="5637339" cy="1298390"/>
              <a:chOff x="356970" y="3258546"/>
              <a:chExt cx="5637339" cy="1298390"/>
            </a:xfrm>
          </p:grpSpPr>
          <p:sp>
            <p:nvSpPr>
              <p:cNvPr id="67" name="Rectangle à coins arrondis 65">
                <a:extLst>
                  <a:ext uri="{FF2B5EF4-FFF2-40B4-BE49-F238E27FC236}">
                    <a16:creationId xmlns:a16="http://schemas.microsoft.com/office/drawing/2014/main" id="{B54D894D-DF02-43C3-B0B1-E178BDE1F116}"/>
                  </a:ext>
                </a:extLst>
              </p:cNvPr>
              <p:cNvSpPr/>
              <p:nvPr/>
            </p:nvSpPr>
            <p:spPr>
              <a:xfrm>
                <a:off x="578011" y="3448338"/>
                <a:ext cx="4992136" cy="9548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68" name="Groupe 67">
                <a:extLst>
                  <a:ext uri="{FF2B5EF4-FFF2-40B4-BE49-F238E27FC236}">
                    <a16:creationId xmlns:a16="http://schemas.microsoft.com/office/drawing/2014/main" id="{A9917C50-E804-47A7-B579-A21B658AC6D6}"/>
                  </a:ext>
                </a:extLst>
              </p:cNvPr>
              <p:cNvGrpSpPr/>
              <p:nvPr/>
            </p:nvGrpSpPr>
            <p:grpSpPr>
              <a:xfrm>
                <a:off x="356970" y="3258546"/>
                <a:ext cx="5637339" cy="1298390"/>
                <a:chOff x="-3439176" y="3343529"/>
                <a:chExt cx="5637339" cy="1298390"/>
              </a:xfrm>
            </p:grpSpPr>
            <p:sp>
              <p:nvSpPr>
                <p:cNvPr id="69" name="TextBox 37">
                  <a:extLst>
                    <a:ext uri="{FF2B5EF4-FFF2-40B4-BE49-F238E27FC236}">
                      <a16:creationId xmlns:a16="http://schemas.microsoft.com/office/drawing/2014/main" id="{5B1922E5-8F02-4050-BFE0-4C191FFDC5A8}"/>
                    </a:ext>
                  </a:extLst>
                </p:cNvPr>
                <p:cNvSpPr txBox="1"/>
                <p:nvPr/>
              </p:nvSpPr>
              <p:spPr>
                <a:xfrm>
                  <a:off x="-3439176" y="3810703"/>
                  <a:ext cx="4303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fr-FR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Conception architecturale </a:t>
                  </a:r>
                </a:p>
              </p:txBody>
            </p:sp>
            <p:sp>
              <p:nvSpPr>
                <p:cNvPr id="70" name="Rounded Rectangle 11">
                  <a:extLst>
                    <a:ext uri="{FF2B5EF4-FFF2-40B4-BE49-F238E27FC236}">
                      <a16:creationId xmlns:a16="http://schemas.microsoft.com/office/drawing/2014/main" id="{B8C6D887-C242-43E2-8753-0E697F305526}"/>
                    </a:ext>
                  </a:extLst>
                </p:cNvPr>
                <p:cNvSpPr/>
                <p:nvPr/>
              </p:nvSpPr>
              <p:spPr>
                <a:xfrm rot="2700000">
                  <a:off x="1087097" y="3554448"/>
                  <a:ext cx="1087471" cy="1087471"/>
                </a:xfrm>
                <a:prstGeom prst="roundRect">
                  <a:avLst/>
                </a:pr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>
                  <a:noFill/>
                </a:ln>
                <a:effectLst>
                  <a:innerShdw blurRad="76200" dist="50800" dir="13500000">
                    <a:prstClr val="black">
                      <a:alpha val="32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71" name="Rounded Rectangle 17">
                  <a:extLst>
                    <a:ext uri="{FF2B5EF4-FFF2-40B4-BE49-F238E27FC236}">
                      <a16:creationId xmlns:a16="http://schemas.microsoft.com/office/drawing/2014/main" id="{BBE011B4-C138-49EC-9B61-B02CEC7B8EB6}"/>
                    </a:ext>
                  </a:extLst>
                </p:cNvPr>
                <p:cNvSpPr/>
                <p:nvPr/>
              </p:nvSpPr>
              <p:spPr>
                <a:xfrm rot="1809825">
                  <a:off x="1110692" y="3343529"/>
                  <a:ext cx="1087471" cy="1087471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342900" sx="103000" sy="103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7F2F7B99-A91A-444B-869D-3245CD4A17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8631" y="4896899"/>
              <a:ext cx="491091" cy="461724"/>
            </a:xfrm>
            <a:custGeom>
              <a:avLst/>
              <a:gdLst>
                <a:gd name="T0" fmla="*/ 2905 w 3615"/>
                <a:gd name="T1" fmla="*/ 2070 h 3399"/>
                <a:gd name="T2" fmla="*/ 2965 w 3615"/>
                <a:gd name="T3" fmla="*/ 2296 h 3399"/>
                <a:gd name="T4" fmla="*/ 3180 w 3615"/>
                <a:gd name="T5" fmla="*/ 2296 h 3399"/>
                <a:gd name="T6" fmla="*/ 3247 w 3615"/>
                <a:gd name="T7" fmla="*/ 2090 h 3399"/>
                <a:gd name="T8" fmla="*/ 3072 w 3615"/>
                <a:gd name="T9" fmla="*/ 1962 h 3399"/>
                <a:gd name="T10" fmla="*/ 1323 w 3615"/>
                <a:gd name="T11" fmla="*/ 2409 h 3399"/>
                <a:gd name="T12" fmla="*/ 601 w 3615"/>
                <a:gd name="T13" fmla="*/ 3082 h 3399"/>
                <a:gd name="T14" fmla="*/ 270 w 3615"/>
                <a:gd name="T15" fmla="*/ 3326 h 3399"/>
                <a:gd name="T16" fmla="*/ 108 w 3615"/>
                <a:gd name="T17" fmla="*/ 3397 h 3399"/>
                <a:gd name="T18" fmla="*/ 70 w 3615"/>
                <a:gd name="T19" fmla="*/ 3395 h 3399"/>
                <a:gd name="T20" fmla="*/ 67 w 3615"/>
                <a:gd name="T21" fmla="*/ 3346 h 3399"/>
                <a:gd name="T22" fmla="*/ 141 w 3615"/>
                <a:gd name="T23" fmla="*/ 3177 h 3399"/>
                <a:gd name="T24" fmla="*/ 425 w 3615"/>
                <a:gd name="T25" fmla="*/ 2803 h 3399"/>
                <a:gd name="T26" fmla="*/ 1084 w 3615"/>
                <a:gd name="T27" fmla="*/ 2110 h 3399"/>
                <a:gd name="T28" fmla="*/ 3313 w 3615"/>
                <a:gd name="T29" fmla="*/ 1151 h 3399"/>
                <a:gd name="T30" fmla="*/ 3589 w 3615"/>
                <a:gd name="T31" fmla="*/ 1892 h 3399"/>
                <a:gd name="T32" fmla="*/ 3560 w 3615"/>
                <a:gd name="T33" fmla="*/ 2616 h 3399"/>
                <a:gd name="T34" fmla="*/ 3214 w 3615"/>
                <a:gd name="T35" fmla="*/ 3220 h 3399"/>
                <a:gd name="T36" fmla="*/ 2875 w 3615"/>
                <a:gd name="T37" fmla="*/ 3384 h 3399"/>
                <a:gd name="T38" fmla="*/ 2479 w 3615"/>
                <a:gd name="T39" fmla="*/ 3264 h 3399"/>
                <a:gd name="T40" fmla="*/ 1836 w 3615"/>
                <a:gd name="T41" fmla="*/ 2736 h 3399"/>
                <a:gd name="T42" fmla="*/ 1538 w 3615"/>
                <a:gd name="T43" fmla="*/ 2841 h 3399"/>
                <a:gd name="T44" fmla="*/ 1103 w 3615"/>
                <a:gd name="T45" fmla="*/ 3102 h 3399"/>
                <a:gd name="T46" fmla="*/ 1236 w 3615"/>
                <a:gd name="T47" fmla="*/ 2743 h 3399"/>
                <a:gd name="T48" fmla="*/ 1860 w 3615"/>
                <a:gd name="T49" fmla="*/ 2187 h 3399"/>
                <a:gd name="T50" fmla="*/ 1991 w 3615"/>
                <a:gd name="T51" fmla="*/ 2181 h 3399"/>
                <a:gd name="T52" fmla="*/ 3143 w 3615"/>
                <a:gd name="T53" fmla="*/ 1127 h 3399"/>
                <a:gd name="T54" fmla="*/ 699 w 3615"/>
                <a:gd name="T55" fmla="*/ 760 h 3399"/>
                <a:gd name="T56" fmla="*/ 485 w 3615"/>
                <a:gd name="T57" fmla="*/ 915 h 3399"/>
                <a:gd name="T58" fmla="*/ 568 w 3615"/>
                <a:gd name="T59" fmla="*/ 1166 h 3399"/>
                <a:gd name="T60" fmla="*/ 831 w 3615"/>
                <a:gd name="T61" fmla="*/ 1166 h 3399"/>
                <a:gd name="T62" fmla="*/ 912 w 3615"/>
                <a:gd name="T63" fmla="*/ 915 h 3399"/>
                <a:gd name="T64" fmla="*/ 699 w 3615"/>
                <a:gd name="T65" fmla="*/ 760 h 3399"/>
                <a:gd name="T66" fmla="*/ 1485 w 3615"/>
                <a:gd name="T67" fmla="*/ 531 h 3399"/>
                <a:gd name="T68" fmla="*/ 1519 w 3615"/>
                <a:gd name="T69" fmla="*/ 744 h 3399"/>
                <a:gd name="T70" fmla="*/ 1733 w 3615"/>
                <a:gd name="T71" fmla="*/ 778 h 3399"/>
                <a:gd name="T72" fmla="*/ 1832 w 3615"/>
                <a:gd name="T73" fmla="*/ 585 h 3399"/>
                <a:gd name="T74" fmla="*/ 1679 w 3615"/>
                <a:gd name="T75" fmla="*/ 433 h 3399"/>
                <a:gd name="T76" fmla="*/ 3410 w 3615"/>
                <a:gd name="T77" fmla="*/ 259 h 3399"/>
                <a:gd name="T78" fmla="*/ 3366 w 3615"/>
                <a:gd name="T79" fmla="*/ 663 h 3399"/>
                <a:gd name="T80" fmla="*/ 3075 w 3615"/>
                <a:gd name="T81" fmla="*/ 962 h 3399"/>
                <a:gd name="T82" fmla="*/ 2794 w 3615"/>
                <a:gd name="T83" fmla="*/ 1023 h 3399"/>
                <a:gd name="T84" fmla="*/ 2446 w 3615"/>
                <a:gd name="T85" fmla="*/ 497 h 3399"/>
                <a:gd name="T86" fmla="*/ 2598 w 3615"/>
                <a:gd name="T87" fmla="*/ 246 h 3399"/>
                <a:gd name="T88" fmla="*/ 2776 w 3615"/>
                <a:gd name="T89" fmla="*/ 198 h 3399"/>
                <a:gd name="T90" fmla="*/ 3103 w 3615"/>
                <a:gd name="T91" fmla="*/ 217 h 3399"/>
                <a:gd name="T92" fmla="*/ 3363 w 3615"/>
                <a:gd name="T93" fmla="*/ 15 h 3399"/>
                <a:gd name="T94" fmla="*/ 2054 w 3615"/>
                <a:gd name="T95" fmla="*/ 109 h 3399"/>
                <a:gd name="T96" fmla="*/ 2265 w 3615"/>
                <a:gd name="T97" fmla="*/ 494 h 3399"/>
                <a:gd name="T98" fmla="*/ 1254 w 3615"/>
                <a:gd name="T99" fmla="*/ 1517 h 3399"/>
                <a:gd name="T100" fmla="*/ 1293 w 3615"/>
                <a:gd name="T101" fmla="*/ 1649 h 3399"/>
                <a:gd name="T102" fmla="*/ 537 w 3615"/>
                <a:gd name="T103" fmla="*/ 2415 h 3399"/>
                <a:gd name="T104" fmla="*/ 109 w 3615"/>
                <a:gd name="T105" fmla="*/ 2056 h 3399"/>
                <a:gd name="T106" fmla="*/ 2 w 3615"/>
                <a:gd name="T107" fmla="*/ 1330 h 3399"/>
                <a:gd name="T108" fmla="*/ 191 w 3615"/>
                <a:gd name="T109" fmla="*/ 674 h 3399"/>
                <a:gd name="T110" fmla="*/ 667 w 3615"/>
                <a:gd name="T111" fmla="*/ 197 h 3399"/>
                <a:gd name="T112" fmla="*/ 1332 w 3615"/>
                <a:gd name="T113" fmla="*/ 2 h 3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615" h="3399">
                  <a:moveTo>
                    <a:pt x="3072" y="1962"/>
                  </a:moveTo>
                  <a:lnTo>
                    <a:pt x="3044" y="1964"/>
                  </a:lnTo>
                  <a:lnTo>
                    <a:pt x="3015" y="1971"/>
                  </a:lnTo>
                  <a:lnTo>
                    <a:pt x="2989" y="1982"/>
                  </a:lnTo>
                  <a:lnTo>
                    <a:pt x="2965" y="1997"/>
                  </a:lnTo>
                  <a:lnTo>
                    <a:pt x="2943" y="2016"/>
                  </a:lnTo>
                  <a:lnTo>
                    <a:pt x="2921" y="2041"/>
                  </a:lnTo>
                  <a:lnTo>
                    <a:pt x="2905" y="2070"/>
                  </a:lnTo>
                  <a:lnTo>
                    <a:pt x="2894" y="2100"/>
                  </a:lnTo>
                  <a:lnTo>
                    <a:pt x="2889" y="2131"/>
                  </a:lnTo>
                  <a:lnTo>
                    <a:pt x="2889" y="2162"/>
                  </a:lnTo>
                  <a:lnTo>
                    <a:pt x="2894" y="2193"/>
                  </a:lnTo>
                  <a:lnTo>
                    <a:pt x="2905" y="2223"/>
                  </a:lnTo>
                  <a:lnTo>
                    <a:pt x="2921" y="2252"/>
                  </a:lnTo>
                  <a:lnTo>
                    <a:pt x="2943" y="2277"/>
                  </a:lnTo>
                  <a:lnTo>
                    <a:pt x="2965" y="2296"/>
                  </a:lnTo>
                  <a:lnTo>
                    <a:pt x="2989" y="2311"/>
                  </a:lnTo>
                  <a:lnTo>
                    <a:pt x="3015" y="2322"/>
                  </a:lnTo>
                  <a:lnTo>
                    <a:pt x="3044" y="2329"/>
                  </a:lnTo>
                  <a:lnTo>
                    <a:pt x="3072" y="2331"/>
                  </a:lnTo>
                  <a:lnTo>
                    <a:pt x="3102" y="2329"/>
                  </a:lnTo>
                  <a:lnTo>
                    <a:pt x="3130" y="2322"/>
                  </a:lnTo>
                  <a:lnTo>
                    <a:pt x="3156" y="2311"/>
                  </a:lnTo>
                  <a:lnTo>
                    <a:pt x="3180" y="2296"/>
                  </a:lnTo>
                  <a:lnTo>
                    <a:pt x="3202" y="2277"/>
                  </a:lnTo>
                  <a:lnTo>
                    <a:pt x="3222" y="2255"/>
                  </a:lnTo>
                  <a:lnTo>
                    <a:pt x="3236" y="2230"/>
                  </a:lnTo>
                  <a:lnTo>
                    <a:pt x="3247" y="2203"/>
                  </a:lnTo>
                  <a:lnTo>
                    <a:pt x="3254" y="2176"/>
                  </a:lnTo>
                  <a:lnTo>
                    <a:pt x="3256" y="2147"/>
                  </a:lnTo>
                  <a:lnTo>
                    <a:pt x="3254" y="2117"/>
                  </a:lnTo>
                  <a:lnTo>
                    <a:pt x="3247" y="2090"/>
                  </a:lnTo>
                  <a:lnTo>
                    <a:pt x="3236" y="2063"/>
                  </a:lnTo>
                  <a:lnTo>
                    <a:pt x="3222" y="2038"/>
                  </a:lnTo>
                  <a:lnTo>
                    <a:pt x="3202" y="2016"/>
                  </a:lnTo>
                  <a:lnTo>
                    <a:pt x="3180" y="1997"/>
                  </a:lnTo>
                  <a:lnTo>
                    <a:pt x="3156" y="1982"/>
                  </a:lnTo>
                  <a:lnTo>
                    <a:pt x="3130" y="1971"/>
                  </a:lnTo>
                  <a:lnTo>
                    <a:pt x="3102" y="1964"/>
                  </a:lnTo>
                  <a:lnTo>
                    <a:pt x="3072" y="1962"/>
                  </a:lnTo>
                  <a:close/>
                  <a:moveTo>
                    <a:pt x="1433" y="1761"/>
                  </a:moveTo>
                  <a:lnTo>
                    <a:pt x="1703" y="2029"/>
                  </a:lnTo>
                  <a:lnTo>
                    <a:pt x="1695" y="2037"/>
                  </a:lnTo>
                  <a:lnTo>
                    <a:pt x="1687" y="2045"/>
                  </a:lnTo>
                  <a:lnTo>
                    <a:pt x="1621" y="2111"/>
                  </a:lnTo>
                  <a:lnTo>
                    <a:pt x="1525" y="2209"/>
                  </a:lnTo>
                  <a:lnTo>
                    <a:pt x="1425" y="2308"/>
                  </a:lnTo>
                  <a:lnTo>
                    <a:pt x="1323" y="2409"/>
                  </a:lnTo>
                  <a:lnTo>
                    <a:pt x="1220" y="2509"/>
                  </a:lnTo>
                  <a:lnTo>
                    <a:pt x="1118" y="2610"/>
                  </a:lnTo>
                  <a:lnTo>
                    <a:pt x="1015" y="2708"/>
                  </a:lnTo>
                  <a:lnTo>
                    <a:pt x="914" y="2803"/>
                  </a:lnTo>
                  <a:lnTo>
                    <a:pt x="814" y="2895"/>
                  </a:lnTo>
                  <a:lnTo>
                    <a:pt x="716" y="2982"/>
                  </a:lnTo>
                  <a:lnTo>
                    <a:pt x="657" y="3035"/>
                  </a:lnTo>
                  <a:lnTo>
                    <a:pt x="601" y="3082"/>
                  </a:lnTo>
                  <a:lnTo>
                    <a:pt x="548" y="3125"/>
                  </a:lnTo>
                  <a:lnTo>
                    <a:pt x="498" y="3164"/>
                  </a:lnTo>
                  <a:lnTo>
                    <a:pt x="452" y="3200"/>
                  </a:lnTo>
                  <a:lnTo>
                    <a:pt x="409" y="3232"/>
                  </a:lnTo>
                  <a:lnTo>
                    <a:pt x="371" y="3260"/>
                  </a:lnTo>
                  <a:lnTo>
                    <a:pt x="333" y="3286"/>
                  </a:lnTo>
                  <a:lnTo>
                    <a:pt x="300" y="3308"/>
                  </a:lnTo>
                  <a:lnTo>
                    <a:pt x="270" y="3326"/>
                  </a:lnTo>
                  <a:lnTo>
                    <a:pt x="241" y="3343"/>
                  </a:lnTo>
                  <a:lnTo>
                    <a:pt x="216" y="3356"/>
                  </a:lnTo>
                  <a:lnTo>
                    <a:pt x="191" y="3368"/>
                  </a:lnTo>
                  <a:lnTo>
                    <a:pt x="171" y="3377"/>
                  </a:lnTo>
                  <a:lnTo>
                    <a:pt x="152" y="3385"/>
                  </a:lnTo>
                  <a:lnTo>
                    <a:pt x="135" y="3390"/>
                  </a:lnTo>
                  <a:lnTo>
                    <a:pt x="121" y="3395"/>
                  </a:lnTo>
                  <a:lnTo>
                    <a:pt x="108" y="3397"/>
                  </a:lnTo>
                  <a:lnTo>
                    <a:pt x="97" y="3398"/>
                  </a:lnTo>
                  <a:lnTo>
                    <a:pt x="87" y="3399"/>
                  </a:lnTo>
                  <a:lnTo>
                    <a:pt x="84" y="3399"/>
                  </a:lnTo>
                  <a:lnTo>
                    <a:pt x="80" y="3398"/>
                  </a:lnTo>
                  <a:lnTo>
                    <a:pt x="77" y="3398"/>
                  </a:lnTo>
                  <a:lnTo>
                    <a:pt x="74" y="3397"/>
                  </a:lnTo>
                  <a:lnTo>
                    <a:pt x="70" y="3395"/>
                  </a:lnTo>
                  <a:lnTo>
                    <a:pt x="70" y="3395"/>
                  </a:lnTo>
                  <a:lnTo>
                    <a:pt x="69" y="3393"/>
                  </a:lnTo>
                  <a:lnTo>
                    <a:pt x="68" y="3390"/>
                  </a:lnTo>
                  <a:lnTo>
                    <a:pt x="67" y="3387"/>
                  </a:lnTo>
                  <a:lnTo>
                    <a:pt x="66" y="3381"/>
                  </a:lnTo>
                  <a:lnTo>
                    <a:pt x="65" y="3375"/>
                  </a:lnTo>
                  <a:lnTo>
                    <a:pt x="65" y="3367"/>
                  </a:lnTo>
                  <a:lnTo>
                    <a:pt x="65" y="3357"/>
                  </a:lnTo>
                  <a:lnTo>
                    <a:pt x="67" y="3346"/>
                  </a:lnTo>
                  <a:lnTo>
                    <a:pt x="69" y="3333"/>
                  </a:lnTo>
                  <a:lnTo>
                    <a:pt x="74" y="3318"/>
                  </a:lnTo>
                  <a:lnTo>
                    <a:pt x="79" y="3300"/>
                  </a:lnTo>
                  <a:lnTo>
                    <a:pt x="87" y="3280"/>
                  </a:lnTo>
                  <a:lnTo>
                    <a:pt x="97" y="3258"/>
                  </a:lnTo>
                  <a:lnTo>
                    <a:pt x="109" y="3234"/>
                  </a:lnTo>
                  <a:lnTo>
                    <a:pt x="123" y="3206"/>
                  </a:lnTo>
                  <a:lnTo>
                    <a:pt x="141" y="3177"/>
                  </a:lnTo>
                  <a:lnTo>
                    <a:pt x="161" y="3145"/>
                  </a:lnTo>
                  <a:lnTo>
                    <a:pt x="185" y="3108"/>
                  </a:lnTo>
                  <a:lnTo>
                    <a:pt x="211" y="3070"/>
                  </a:lnTo>
                  <a:lnTo>
                    <a:pt x="242" y="3028"/>
                  </a:lnTo>
                  <a:lnTo>
                    <a:pt x="276" y="2984"/>
                  </a:lnTo>
                  <a:lnTo>
                    <a:pt x="314" y="2935"/>
                  </a:lnTo>
                  <a:lnTo>
                    <a:pt x="356" y="2883"/>
                  </a:lnTo>
                  <a:lnTo>
                    <a:pt x="425" y="2803"/>
                  </a:lnTo>
                  <a:lnTo>
                    <a:pt x="497" y="2721"/>
                  </a:lnTo>
                  <a:lnTo>
                    <a:pt x="574" y="2636"/>
                  </a:lnTo>
                  <a:lnTo>
                    <a:pt x="655" y="2549"/>
                  </a:lnTo>
                  <a:lnTo>
                    <a:pt x="738" y="2462"/>
                  </a:lnTo>
                  <a:lnTo>
                    <a:pt x="823" y="2374"/>
                  </a:lnTo>
                  <a:lnTo>
                    <a:pt x="910" y="2285"/>
                  </a:lnTo>
                  <a:lnTo>
                    <a:pt x="997" y="2197"/>
                  </a:lnTo>
                  <a:lnTo>
                    <a:pt x="1084" y="2110"/>
                  </a:lnTo>
                  <a:lnTo>
                    <a:pt x="1170" y="2023"/>
                  </a:lnTo>
                  <a:lnTo>
                    <a:pt x="1256" y="1938"/>
                  </a:lnTo>
                  <a:lnTo>
                    <a:pt x="1338" y="1855"/>
                  </a:lnTo>
                  <a:lnTo>
                    <a:pt x="1419" y="1775"/>
                  </a:lnTo>
                  <a:lnTo>
                    <a:pt x="1427" y="1767"/>
                  </a:lnTo>
                  <a:lnTo>
                    <a:pt x="1433" y="1761"/>
                  </a:lnTo>
                  <a:close/>
                  <a:moveTo>
                    <a:pt x="3258" y="1061"/>
                  </a:moveTo>
                  <a:lnTo>
                    <a:pt x="3313" y="1151"/>
                  </a:lnTo>
                  <a:lnTo>
                    <a:pt x="3364" y="1241"/>
                  </a:lnTo>
                  <a:lnTo>
                    <a:pt x="3410" y="1331"/>
                  </a:lnTo>
                  <a:lnTo>
                    <a:pt x="3452" y="1424"/>
                  </a:lnTo>
                  <a:lnTo>
                    <a:pt x="3488" y="1517"/>
                  </a:lnTo>
                  <a:lnTo>
                    <a:pt x="3521" y="1610"/>
                  </a:lnTo>
                  <a:lnTo>
                    <a:pt x="3549" y="1703"/>
                  </a:lnTo>
                  <a:lnTo>
                    <a:pt x="3571" y="1798"/>
                  </a:lnTo>
                  <a:lnTo>
                    <a:pt x="3589" y="1892"/>
                  </a:lnTo>
                  <a:lnTo>
                    <a:pt x="3603" y="1985"/>
                  </a:lnTo>
                  <a:lnTo>
                    <a:pt x="3610" y="2079"/>
                  </a:lnTo>
                  <a:lnTo>
                    <a:pt x="3615" y="2171"/>
                  </a:lnTo>
                  <a:lnTo>
                    <a:pt x="3614" y="2263"/>
                  </a:lnTo>
                  <a:lnTo>
                    <a:pt x="3607" y="2353"/>
                  </a:lnTo>
                  <a:lnTo>
                    <a:pt x="3596" y="2442"/>
                  </a:lnTo>
                  <a:lnTo>
                    <a:pt x="3581" y="2530"/>
                  </a:lnTo>
                  <a:lnTo>
                    <a:pt x="3560" y="2616"/>
                  </a:lnTo>
                  <a:lnTo>
                    <a:pt x="3534" y="2701"/>
                  </a:lnTo>
                  <a:lnTo>
                    <a:pt x="3504" y="2782"/>
                  </a:lnTo>
                  <a:lnTo>
                    <a:pt x="3468" y="2862"/>
                  </a:lnTo>
                  <a:lnTo>
                    <a:pt x="3428" y="2940"/>
                  </a:lnTo>
                  <a:lnTo>
                    <a:pt x="3381" y="3014"/>
                  </a:lnTo>
                  <a:lnTo>
                    <a:pt x="3331" y="3085"/>
                  </a:lnTo>
                  <a:lnTo>
                    <a:pt x="3276" y="3155"/>
                  </a:lnTo>
                  <a:lnTo>
                    <a:pt x="3214" y="3220"/>
                  </a:lnTo>
                  <a:lnTo>
                    <a:pt x="3200" y="3234"/>
                  </a:lnTo>
                  <a:lnTo>
                    <a:pt x="3160" y="3269"/>
                  </a:lnTo>
                  <a:lnTo>
                    <a:pt x="3117" y="3299"/>
                  </a:lnTo>
                  <a:lnTo>
                    <a:pt x="3073" y="3325"/>
                  </a:lnTo>
                  <a:lnTo>
                    <a:pt x="3026" y="3347"/>
                  </a:lnTo>
                  <a:lnTo>
                    <a:pt x="2978" y="3364"/>
                  </a:lnTo>
                  <a:lnTo>
                    <a:pt x="2927" y="3377"/>
                  </a:lnTo>
                  <a:lnTo>
                    <a:pt x="2875" y="3384"/>
                  </a:lnTo>
                  <a:lnTo>
                    <a:pt x="2823" y="3387"/>
                  </a:lnTo>
                  <a:lnTo>
                    <a:pt x="2769" y="3384"/>
                  </a:lnTo>
                  <a:lnTo>
                    <a:pt x="2716" y="3376"/>
                  </a:lnTo>
                  <a:lnTo>
                    <a:pt x="2664" y="3364"/>
                  </a:lnTo>
                  <a:lnTo>
                    <a:pt x="2615" y="3345"/>
                  </a:lnTo>
                  <a:lnTo>
                    <a:pt x="2567" y="3323"/>
                  </a:lnTo>
                  <a:lnTo>
                    <a:pt x="2522" y="3295"/>
                  </a:lnTo>
                  <a:lnTo>
                    <a:pt x="2479" y="3264"/>
                  </a:lnTo>
                  <a:lnTo>
                    <a:pt x="2439" y="3227"/>
                  </a:lnTo>
                  <a:lnTo>
                    <a:pt x="2053" y="2841"/>
                  </a:lnTo>
                  <a:lnTo>
                    <a:pt x="2022" y="2813"/>
                  </a:lnTo>
                  <a:lnTo>
                    <a:pt x="1989" y="2789"/>
                  </a:lnTo>
                  <a:lnTo>
                    <a:pt x="1953" y="2769"/>
                  </a:lnTo>
                  <a:lnTo>
                    <a:pt x="1915" y="2754"/>
                  </a:lnTo>
                  <a:lnTo>
                    <a:pt x="1877" y="2743"/>
                  </a:lnTo>
                  <a:lnTo>
                    <a:pt x="1836" y="2736"/>
                  </a:lnTo>
                  <a:lnTo>
                    <a:pt x="1795" y="2734"/>
                  </a:lnTo>
                  <a:lnTo>
                    <a:pt x="1753" y="2736"/>
                  </a:lnTo>
                  <a:lnTo>
                    <a:pt x="1714" y="2743"/>
                  </a:lnTo>
                  <a:lnTo>
                    <a:pt x="1674" y="2754"/>
                  </a:lnTo>
                  <a:lnTo>
                    <a:pt x="1637" y="2769"/>
                  </a:lnTo>
                  <a:lnTo>
                    <a:pt x="1602" y="2789"/>
                  </a:lnTo>
                  <a:lnTo>
                    <a:pt x="1569" y="2813"/>
                  </a:lnTo>
                  <a:lnTo>
                    <a:pt x="1538" y="2841"/>
                  </a:lnTo>
                  <a:lnTo>
                    <a:pt x="1432" y="2946"/>
                  </a:lnTo>
                  <a:lnTo>
                    <a:pt x="1393" y="2983"/>
                  </a:lnTo>
                  <a:lnTo>
                    <a:pt x="1350" y="3014"/>
                  </a:lnTo>
                  <a:lnTo>
                    <a:pt x="1305" y="3041"/>
                  </a:lnTo>
                  <a:lnTo>
                    <a:pt x="1257" y="3064"/>
                  </a:lnTo>
                  <a:lnTo>
                    <a:pt x="1208" y="3082"/>
                  </a:lnTo>
                  <a:lnTo>
                    <a:pt x="1156" y="3094"/>
                  </a:lnTo>
                  <a:lnTo>
                    <a:pt x="1103" y="3102"/>
                  </a:lnTo>
                  <a:lnTo>
                    <a:pt x="1051" y="3105"/>
                  </a:lnTo>
                  <a:lnTo>
                    <a:pt x="991" y="3102"/>
                  </a:lnTo>
                  <a:lnTo>
                    <a:pt x="934" y="3092"/>
                  </a:lnTo>
                  <a:lnTo>
                    <a:pt x="879" y="3076"/>
                  </a:lnTo>
                  <a:lnTo>
                    <a:pt x="964" y="2999"/>
                  </a:lnTo>
                  <a:lnTo>
                    <a:pt x="1052" y="2918"/>
                  </a:lnTo>
                  <a:lnTo>
                    <a:pt x="1143" y="2832"/>
                  </a:lnTo>
                  <a:lnTo>
                    <a:pt x="1236" y="2743"/>
                  </a:lnTo>
                  <a:lnTo>
                    <a:pt x="1333" y="2648"/>
                  </a:lnTo>
                  <a:lnTo>
                    <a:pt x="1432" y="2551"/>
                  </a:lnTo>
                  <a:lnTo>
                    <a:pt x="1535" y="2450"/>
                  </a:lnTo>
                  <a:lnTo>
                    <a:pt x="1640" y="2345"/>
                  </a:lnTo>
                  <a:lnTo>
                    <a:pt x="1748" y="2237"/>
                  </a:lnTo>
                  <a:lnTo>
                    <a:pt x="1814" y="2171"/>
                  </a:lnTo>
                  <a:lnTo>
                    <a:pt x="1829" y="2156"/>
                  </a:lnTo>
                  <a:lnTo>
                    <a:pt x="1860" y="2187"/>
                  </a:lnTo>
                  <a:lnTo>
                    <a:pt x="1879" y="2201"/>
                  </a:lnTo>
                  <a:lnTo>
                    <a:pt x="1900" y="2210"/>
                  </a:lnTo>
                  <a:lnTo>
                    <a:pt x="1923" y="2213"/>
                  </a:lnTo>
                  <a:lnTo>
                    <a:pt x="1927" y="2213"/>
                  </a:lnTo>
                  <a:lnTo>
                    <a:pt x="1945" y="2210"/>
                  </a:lnTo>
                  <a:lnTo>
                    <a:pt x="1962" y="2203"/>
                  </a:lnTo>
                  <a:lnTo>
                    <a:pt x="1978" y="2193"/>
                  </a:lnTo>
                  <a:lnTo>
                    <a:pt x="1991" y="2181"/>
                  </a:lnTo>
                  <a:lnTo>
                    <a:pt x="2814" y="1201"/>
                  </a:lnTo>
                  <a:lnTo>
                    <a:pt x="2849" y="1200"/>
                  </a:lnTo>
                  <a:lnTo>
                    <a:pt x="2889" y="1197"/>
                  </a:lnTo>
                  <a:lnTo>
                    <a:pt x="2934" y="1191"/>
                  </a:lnTo>
                  <a:lnTo>
                    <a:pt x="2982" y="1183"/>
                  </a:lnTo>
                  <a:lnTo>
                    <a:pt x="3033" y="1168"/>
                  </a:lnTo>
                  <a:lnTo>
                    <a:pt x="3087" y="1151"/>
                  </a:lnTo>
                  <a:lnTo>
                    <a:pt x="3143" y="1127"/>
                  </a:lnTo>
                  <a:lnTo>
                    <a:pt x="3200" y="1098"/>
                  </a:lnTo>
                  <a:lnTo>
                    <a:pt x="3258" y="1061"/>
                  </a:lnTo>
                  <a:close/>
                  <a:moveTo>
                    <a:pt x="2330" y="824"/>
                  </a:moveTo>
                  <a:lnTo>
                    <a:pt x="2638" y="1133"/>
                  </a:lnTo>
                  <a:lnTo>
                    <a:pt x="1917" y="1992"/>
                  </a:lnTo>
                  <a:lnTo>
                    <a:pt x="1472" y="1546"/>
                  </a:lnTo>
                  <a:lnTo>
                    <a:pt x="2330" y="824"/>
                  </a:lnTo>
                  <a:close/>
                  <a:moveTo>
                    <a:pt x="699" y="760"/>
                  </a:moveTo>
                  <a:lnTo>
                    <a:pt x="663" y="763"/>
                  </a:lnTo>
                  <a:lnTo>
                    <a:pt x="629" y="771"/>
                  </a:lnTo>
                  <a:lnTo>
                    <a:pt x="597" y="784"/>
                  </a:lnTo>
                  <a:lnTo>
                    <a:pt x="568" y="803"/>
                  </a:lnTo>
                  <a:lnTo>
                    <a:pt x="540" y="826"/>
                  </a:lnTo>
                  <a:lnTo>
                    <a:pt x="517" y="852"/>
                  </a:lnTo>
                  <a:lnTo>
                    <a:pt x="499" y="882"/>
                  </a:lnTo>
                  <a:lnTo>
                    <a:pt x="485" y="915"/>
                  </a:lnTo>
                  <a:lnTo>
                    <a:pt x="477" y="949"/>
                  </a:lnTo>
                  <a:lnTo>
                    <a:pt x="474" y="984"/>
                  </a:lnTo>
                  <a:lnTo>
                    <a:pt x="477" y="1020"/>
                  </a:lnTo>
                  <a:lnTo>
                    <a:pt x="485" y="1054"/>
                  </a:lnTo>
                  <a:lnTo>
                    <a:pt x="499" y="1086"/>
                  </a:lnTo>
                  <a:lnTo>
                    <a:pt x="517" y="1116"/>
                  </a:lnTo>
                  <a:lnTo>
                    <a:pt x="540" y="1143"/>
                  </a:lnTo>
                  <a:lnTo>
                    <a:pt x="568" y="1166"/>
                  </a:lnTo>
                  <a:lnTo>
                    <a:pt x="597" y="1185"/>
                  </a:lnTo>
                  <a:lnTo>
                    <a:pt x="629" y="1198"/>
                  </a:lnTo>
                  <a:lnTo>
                    <a:pt x="663" y="1206"/>
                  </a:lnTo>
                  <a:lnTo>
                    <a:pt x="699" y="1209"/>
                  </a:lnTo>
                  <a:lnTo>
                    <a:pt x="734" y="1206"/>
                  </a:lnTo>
                  <a:lnTo>
                    <a:pt x="768" y="1198"/>
                  </a:lnTo>
                  <a:lnTo>
                    <a:pt x="801" y="1185"/>
                  </a:lnTo>
                  <a:lnTo>
                    <a:pt x="831" y="1166"/>
                  </a:lnTo>
                  <a:lnTo>
                    <a:pt x="857" y="1143"/>
                  </a:lnTo>
                  <a:lnTo>
                    <a:pt x="880" y="1116"/>
                  </a:lnTo>
                  <a:lnTo>
                    <a:pt x="899" y="1086"/>
                  </a:lnTo>
                  <a:lnTo>
                    <a:pt x="912" y="1054"/>
                  </a:lnTo>
                  <a:lnTo>
                    <a:pt x="921" y="1020"/>
                  </a:lnTo>
                  <a:lnTo>
                    <a:pt x="923" y="984"/>
                  </a:lnTo>
                  <a:lnTo>
                    <a:pt x="921" y="949"/>
                  </a:lnTo>
                  <a:lnTo>
                    <a:pt x="912" y="915"/>
                  </a:lnTo>
                  <a:lnTo>
                    <a:pt x="899" y="882"/>
                  </a:lnTo>
                  <a:lnTo>
                    <a:pt x="880" y="852"/>
                  </a:lnTo>
                  <a:lnTo>
                    <a:pt x="857" y="826"/>
                  </a:lnTo>
                  <a:lnTo>
                    <a:pt x="831" y="803"/>
                  </a:lnTo>
                  <a:lnTo>
                    <a:pt x="801" y="784"/>
                  </a:lnTo>
                  <a:lnTo>
                    <a:pt x="768" y="771"/>
                  </a:lnTo>
                  <a:lnTo>
                    <a:pt x="734" y="763"/>
                  </a:lnTo>
                  <a:lnTo>
                    <a:pt x="699" y="760"/>
                  </a:lnTo>
                  <a:close/>
                  <a:moveTo>
                    <a:pt x="1649" y="429"/>
                  </a:moveTo>
                  <a:lnTo>
                    <a:pt x="1620" y="433"/>
                  </a:lnTo>
                  <a:lnTo>
                    <a:pt x="1593" y="439"/>
                  </a:lnTo>
                  <a:lnTo>
                    <a:pt x="1566" y="450"/>
                  </a:lnTo>
                  <a:lnTo>
                    <a:pt x="1541" y="465"/>
                  </a:lnTo>
                  <a:lnTo>
                    <a:pt x="1519" y="483"/>
                  </a:lnTo>
                  <a:lnTo>
                    <a:pt x="1500" y="506"/>
                  </a:lnTo>
                  <a:lnTo>
                    <a:pt x="1485" y="531"/>
                  </a:lnTo>
                  <a:lnTo>
                    <a:pt x="1474" y="557"/>
                  </a:lnTo>
                  <a:lnTo>
                    <a:pt x="1467" y="585"/>
                  </a:lnTo>
                  <a:lnTo>
                    <a:pt x="1465" y="614"/>
                  </a:lnTo>
                  <a:lnTo>
                    <a:pt x="1467" y="643"/>
                  </a:lnTo>
                  <a:lnTo>
                    <a:pt x="1474" y="672"/>
                  </a:lnTo>
                  <a:lnTo>
                    <a:pt x="1485" y="698"/>
                  </a:lnTo>
                  <a:lnTo>
                    <a:pt x="1500" y="722"/>
                  </a:lnTo>
                  <a:lnTo>
                    <a:pt x="1519" y="744"/>
                  </a:lnTo>
                  <a:lnTo>
                    <a:pt x="1541" y="763"/>
                  </a:lnTo>
                  <a:lnTo>
                    <a:pt x="1566" y="778"/>
                  </a:lnTo>
                  <a:lnTo>
                    <a:pt x="1593" y="789"/>
                  </a:lnTo>
                  <a:lnTo>
                    <a:pt x="1620" y="796"/>
                  </a:lnTo>
                  <a:lnTo>
                    <a:pt x="1649" y="798"/>
                  </a:lnTo>
                  <a:lnTo>
                    <a:pt x="1679" y="796"/>
                  </a:lnTo>
                  <a:lnTo>
                    <a:pt x="1706" y="789"/>
                  </a:lnTo>
                  <a:lnTo>
                    <a:pt x="1733" y="778"/>
                  </a:lnTo>
                  <a:lnTo>
                    <a:pt x="1758" y="763"/>
                  </a:lnTo>
                  <a:lnTo>
                    <a:pt x="1780" y="744"/>
                  </a:lnTo>
                  <a:lnTo>
                    <a:pt x="1799" y="722"/>
                  </a:lnTo>
                  <a:lnTo>
                    <a:pt x="1814" y="698"/>
                  </a:lnTo>
                  <a:lnTo>
                    <a:pt x="1825" y="672"/>
                  </a:lnTo>
                  <a:lnTo>
                    <a:pt x="1832" y="643"/>
                  </a:lnTo>
                  <a:lnTo>
                    <a:pt x="1834" y="614"/>
                  </a:lnTo>
                  <a:lnTo>
                    <a:pt x="1832" y="585"/>
                  </a:lnTo>
                  <a:lnTo>
                    <a:pt x="1825" y="557"/>
                  </a:lnTo>
                  <a:lnTo>
                    <a:pt x="1814" y="531"/>
                  </a:lnTo>
                  <a:lnTo>
                    <a:pt x="1799" y="506"/>
                  </a:lnTo>
                  <a:lnTo>
                    <a:pt x="1780" y="483"/>
                  </a:lnTo>
                  <a:lnTo>
                    <a:pt x="1758" y="465"/>
                  </a:lnTo>
                  <a:lnTo>
                    <a:pt x="1733" y="450"/>
                  </a:lnTo>
                  <a:lnTo>
                    <a:pt x="1706" y="439"/>
                  </a:lnTo>
                  <a:lnTo>
                    <a:pt x="1679" y="433"/>
                  </a:lnTo>
                  <a:lnTo>
                    <a:pt x="1649" y="429"/>
                  </a:lnTo>
                  <a:close/>
                  <a:moveTo>
                    <a:pt x="3373" y="2"/>
                  </a:moveTo>
                  <a:lnTo>
                    <a:pt x="3378" y="26"/>
                  </a:lnTo>
                  <a:lnTo>
                    <a:pt x="3384" y="56"/>
                  </a:lnTo>
                  <a:lnTo>
                    <a:pt x="3391" y="106"/>
                  </a:lnTo>
                  <a:lnTo>
                    <a:pt x="3399" y="156"/>
                  </a:lnTo>
                  <a:lnTo>
                    <a:pt x="3405" y="207"/>
                  </a:lnTo>
                  <a:lnTo>
                    <a:pt x="3410" y="259"/>
                  </a:lnTo>
                  <a:lnTo>
                    <a:pt x="3413" y="312"/>
                  </a:lnTo>
                  <a:lnTo>
                    <a:pt x="3414" y="363"/>
                  </a:lnTo>
                  <a:lnTo>
                    <a:pt x="3413" y="416"/>
                  </a:lnTo>
                  <a:lnTo>
                    <a:pt x="3410" y="467"/>
                  </a:lnTo>
                  <a:lnTo>
                    <a:pt x="3405" y="519"/>
                  </a:lnTo>
                  <a:lnTo>
                    <a:pt x="3395" y="568"/>
                  </a:lnTo>
                  <a:lnTo>
                    <a:pt x="3383" y="617"/>
                  </a:lnTo>
                  <a:lnTo>
                    <a:pt x="3366" y="663"/>
                  </a:lnTo>
                  <a:lnTo>
                    <a:pt x="3346" y="708"/>
                  </a:lnTo>
                  <a:lnTo>
                    <a:pt x="3322" y="751"/>
                  </a:lnTo>
                  <a:lnTo>
                    <a:pt x="3293" y="792"/>
                  </a:lnTo>
                  <a:lnTo>
                    <a:pt x="3259" y="829"/>
                  </a:lnTo>
                  <a:lnTo>
                    <a:pt x="3213" y="872"/>
                  </a:lnTo>
                  <a:lnTo>
                    <a:pt x="3167" y="907"/>
                  </a:lnTo>
                  <a:lnTo>
                    <a:pt x="3121" y="938"/>
                  </a:lnTo>
                  <a:lnTo>
                    <a:pt x="3075" y="962"/>
                  </a:lnTo>
                  <a:lnTo>
                    <a:pt x="3031" y="981"/>
                  </a:lnTo>
                  <a:lnTo>
                    <a:pt x="2988" y="996"/>
                  </a:lnTo>
                  <a:lnTo>
                    <a:pt x="2946" y="1007"/>
                  </a:lnTo>
                  <a:lnTo>
                    <a:pt x="2908" y="1015"/>
                  </a:lnTo>
                  <a:lnTo>
                    <a:pt x="2872" y="1020"/>
                  </a:lnTo>
                  <a:lnTo>
                    <a:pt x="2840" y="1022"/>
                  </a:lnTo>
                  <a:lnTo>
                    <a:pt x="2813" y="1023"/>
                  </a:lnTo>
                  <a:lnTo>
                    <a:pt x="2794" y="1023"/>
                  </a:lnTo>
                  <a:lnTo>
                    <a:pt x="2779" y="1022"/>
                  </a:lnTo>
                  <a:lnTo>
                    <a:pt x="2429" y="672"/>
                  </a:lnTo>
                  <a:lnTo>
                    <a:pt x="2429" y="651"/>
                  </a:lnTo>
                  <a:lnTo>
                    <a:pt x="2430" y="625"/>
                  </a:lnTo>
                  <a:lnTo>
                    <a:pt x="2431" y="597"/>
                  </a:lnTo>
                  <a:lnTo>
                    <a:pt x="2434" y="566"/>
                  </a:lnTo>
                  <a:lnTo>
                    <a:pt x="2440" y="532"/>
                  </a:lnTo>
                  <a:lnTo>
                    <a:pt x="2446" y="497"/>
                  </a:lnTo>
                  <a:lnTo>
                    <a:pt x="2455" y="461"/>
                  </a:lnTo>
                  <a:lnTo>
                    <a:pt x="2466" y="425"/>
                  </a:lnTo>
                  <a:lnTo>
                    <a:pt x="2481" y="390"/>
                  </a:lnTo>
                  <a:lnTo>
                    <a:pt x="2498" y="355"/>
                  </a:lnTo>
                  <a:lnTo>
                    <a:pt x="2519" y="323"/>
                  </a:lnTo>
                  <a:lnTo>
                    <a:pt x="2543" y="293"/>
                  </a:lnTo>
                  <a:lnTo>
                    <a:pt x="2572" y="265"/>
                  </a:lnTo>
                  <a:lnTo>
                    <a:pt x="2598" y="246"/>
                  </a:lnTo>
                  <a:lnTo>
                    <a:pt x="2624" y="229"/>
                  </a:lnTo>
                  <a:lnTo>
                    <a:pt x="2648" y="217"/>
                  </a:lnTo>
                  <a:lnTo>
                    <a:pt x="2669" y="208"/>
                  </a:lnTo>
                  <a:lnTo>
                    <a:pt x="2690" y="203"/>
                  </a:lnTo>
                  <a:lnTo>
                    <a:pt x="2708" y="199"/>
                  </a:lnTo>
                  <a:lnTo>
                    <a:pt x="2726" y="197"/>
                  </a:lnTo>
                  <a:lnTo>
                    <a:pt x="2742" y="197"/>
                  </a:lnTo>
                  <a:lnTo>
                    <a:pt x="2776" y="198"/>
                  </a:lnTo>
                  <a:lnTo>
                    <a:pt x="2813" y="203"/>
                  </a:lnTo>
                  <a:lnTo>
                    <a:pt x="2850" y="209"/>
                  </a:lnTo>
                  <a:lnTo>
                    <a:pt x="2886" y="215"/>
                  </a:lnTo>
                  <a:lnTo>
                    <a:pt x="2925" y="220"/>
                  </a:lnTo>
                  <a:lnTo>
                    <a:pt x="2966" y="225"/>
                  </a:lnTo>
                  <a:lnTo>
                    <a:pt x="3010" y="226"/>
                  </a:lnTo>
                  <a:lnTo>
                    <a:pt x="3057" y="224"/>
                  </a:lnTo>
                  <a:lnTo>
                    <a:pt x="3103" y="217"/>
                  </a:lnTo>
                  <a:lnTo>
                    <a:pt x="3148" y="204"/>
                  </a:lnTo>
                  <a:lnTo>
                    <a:pt x="3191" y="185"/>
                  </a:lnTo>
                  <a:lnTo>
                    <a:pt x="3232" y="160"/>
                  </a:lnTo>
                  <a:lnTo>
                    <a:pt x="3269" y="129"/>
                  </a:lnTo>
                  <a:lnTo>
                    <a:pt x="3304" y="92"/>
                  </a:lnTo>
                  <a:lnTo>
                    <a:pt x="3337" y="51"/>
                  </a:lnTo>
                  <a:lnTo>
                    <a:pt x="3351" y="32"/>
                  </a:lnTo>
                  <a:lnTo>
                    <a:pt x="3363" y="15"/>
                  </a:lnTo>
                  <a:lnTo>
                    <a:pt x="3373" y="2"/>
                  </a:lnTo>
                  <a:close/>
                  <a:moveTo>
                    <a:pt x="1423" y="0"/>
                  </a:moveTo>
                  <a:lnTo>
                    <a:pt x="1529" y="3"/>
                  </a:lnTo>
                  <a:lnTo>
                    <a:pt x="1635" y="12"/>
                  </a:lnTo>
                  <a:lnTo>
                    <a:pt x="1740" y="28"/>
                  </a:lnTo>
                  <a:lnTo>
                    <a:pt x="1845" y="50"/>
                  </a:lnTo>
                  <a:lnTo>
                    <a:pt x="1950" y="77"/>
                  </a:lnTo>
                  <a:lnTo>
                    <a:pt x="2054" y="109"/>
                  </a:lnTo>
                  <a:lnTo>
                    <a:pt x="2156" y="149"/>
                  </a:lnTo>
                  <a:lnTo>
                    <a:pt x="2258" y="193"/>
                  </a:lnTo>
                  <a:lnTo>
                    <a:pt x="2358" y="242"/>
                  </a:lnTo>
                  <a:lnTo>
                    <a:pt x="2330" y="292"/>
                  </a:lnTo>
                  <a:lnTo>
                    <a:pt x="2307" y="342"/>
                  </a:lnTo>
                  <a:lnTo>
                    <a:pt x="2289" y="394"/>
                  </a:lnTo>
                  <a:lnTo>
                    <a:pt x="2275" y="445"/>
                  </a:lnTo>
                  <a:lnTo>
                    <a:pt x="2265" y="494"/>
                  </a:lnTo>
                  <a:lnTo>
                    <a:pt x="2258" y="542"/>
                  </a:lnTo>
                  <a:lnTo>
                    <a:pt x="2254" y="585"/>
                  </a:lnTo>
                  <a:lnTo>
                    <a:pt x="2252" y="624"/>
                  </a:lnTo>
                  <a:lnTo>
                    <a:pt x="2251" y="657"/>
                  </a:lnTo>
                  <a:lnTo>
                    <a:pt x="1283" y="1472"/>
                  </a:lnTo>
                  <a:lnTo>
                    <a:pt x="1269" y="1485"/>
                  </a:lnTo>
                  <a:lnTo>
                    <a:pt x="1260" y="1501"/>
                  </a:lnTo>
                  <a:lnTo>
                    <a:pt x="1254" y="1517"/>
                  </a:lnTo>
                  <a:lnTo>
                    <a:pt x="1251" y="1536"/>
                  </a:lnTo>
                  <a:lnTo>
                    <a:pt x="1252" y="1555"/>
                  </a:lnTo>
                  <a:lnTo>
                    <a:pt x="1257" y="1572"/>
                  </a:lnTo>
                  <a:lnTo>
                    <a:pt x="1265" y="1589"/>
                  </a:lnTo>
                  <a:lnTo>
                    <a:pt x="1277" y="1603"/>
                  </a:lnTo>
                  <a:lnTo>
                    <a:pt x="1308" y="1634"/>
                  </a:lnTo>
                  <a:lnTo>
                    <a:pt x="1300" y="1642"/>
                  </a:lnTo>
                  <a:lnTo>
                    <a:pt x="1293" y="1649"/>
                  </a:lnTo>
                  <a:lnTo>
                    <a:pt x="1212" y="1730"/>
                  </a:lnTo>
                  <a:lnTo>
                    <a:pt x="1130" y="1811"/>
                  </a:lnTo>
                  <a:lnTo>
                    <a:pt x="1021" y="1920"/>
                  </a:lnTo>
                  <a:lnTo>
                    <a:pt x="915" y="2026"/>
                  </a:lnTo>
                  <a:lnTo>
                    <a:pt x="814" y="2128"/>
                  </a:lnTo>
                  <a:lnTo>
                    <a:pt x="717" y="2226"/>
                  </a:lnTo>
                  <a:lnTo>
                    <a:pt x="625" y="2322"/>
                  </a:lnTo>
                  <a:lnTo>
                    <a:pt x="537" y="2415"/>
                  </a:lnTo>
                  <a:lnTo>
                    <a:pt x="454" y="2503"/>
                  </a:lnTo>
                  <a:lnTo>
                    <a:pt x="376" y="2589"/>
                  </a:lnTo>
                  <a:lnTo>
                    <a:pt x="321" y="2503"/>
                  </a:lnTo>
                  <a:lnTo>
                    <a:pt x="270" y="2416"/>
                  </a:lnTo>
                  <a:lnTo>
                    <a:pt x="223" y="2327"/>
                  </a:lnTo>
                  <a:lnTo>
                    <a:pt x="180" y="2237"/>
                  </a:lnTo>
                  <a:lnTo>
                    <a:pt x="143" y="2147"/>
                  </a:lnTo>
                  <a:lnTo>
                    <a:pt x="109" y="2056"/>
                  </a:lnTo>
                  <a:lnTo>
                    <a:pt x="80" y="1965"/>
                  </a:lnTo>
                  <a:lnTo>
                    <a:pt x="55" y="1873"/>
                  </a:lnTo>
                  <a:lnTo>
                    <a:pt x="35" y="1782"/>
                  </a:lnTo>
                  <a:lnTo>
                    <a:pt x="20" y="1690"/>
                  </a:lnTo>
                  <a:lnTo>
                    <a:pt x="9" y="1600"/>
                  </a:lnTo>
                  <a:lnTo>
                    <a:pt x="2" y="1508"/>
                  </a:lnTo>
                  <a:lnTo>
                    <a:pt x="0" y="1419"/>
                  </a:lnTo>
                  <a:lnTo>
                    <a:pt x="2" y="1330"/>
                  </a:lnTo>
                  <a:lnTo>
                    <a:pt x="10" y="1242"/>
                  </a:lnTo>
                  <a:lnTo>
                    <a:pt x="22" y="1156"/>
                  </a:lnTo>
                  <a:lnTo>
                    <a:pt x="39" y="1070"/>
                  </a:lnTo>
                  <a:lnTo>
                    <a:pt x="59" y="988"/>
                  </a:lnTo>
                  <a:lnTo>
                    <a:pt x="86" y="906"/>
                  </a:lnTo>
                  <a:lnTo>
                    <a:pt x="117" y="826"/>
                  </a:lnTo>
                  <a:lnTo>
                    <a:pt x="152" y="749"/>
                  </a:lnTo>
                  <a:lnTo>
                    <a:pt x="191" y="674"/>
                  </a:lnTo>
                  <a:lnTo>
                    <a:pt x="237" y="601"/>
                  </a:lnTo>
                  <a:lnTo>
                    <a:pt x="286" y="532"/>
                  </a:lnTo>
                  <a:lnTo>
                    <a:pt x="341" y="466"/>
                  </a:lnTo>
                  <a:lnTo>
                    <a:pt x="400" y="402"/>
                  </a:lnTo>
                  <a:lnTo>
                    <a:pt x="462" y="345"/>
                  </a:lnTo>
                  <a:lnTo>
                    <a:pt x="527" y="291"/>
                  </a:lnTo>
                  <a:lnTo>
                    <a:pt x="595" y="241"/>
                  </a:lnTo>
                  <a:lnTo>
                    <a:pt x="667" y="197"/>
                  </a:lnTo>
                  <a:lnTo>
                    <a:pt x="741" y="156"/>
                  </a:lnTo>
                  <a:lnTo>
                    <a:pt x="818" y="120"/>
                  </a:lnTo>
                  <a:lnTo>
                    <a:pt x="899" y="89"/>
                  </a:lnTo>
                  <a:lnTo>
                    <a:pt x="981" y="62"/>
                  </a:lnTo>
                  <a:lnTo>
                    <a:pt x="1066" y="40"/>
                  </a:lnTo>
                  <a:lnTo>
                    <a:pt x="1153" y="22"/>
                  </a:lnTo>
                  <a:lnTo>
                    <a:pt x="1242" y="10"/>
                  </a:lnTo>
                  <a:lnTo>
                    <a:pt x="1332" y="2"/>
                  </a:lnTo>
                  <a:lnTo>
                    <a:pt x="1423" y="0"/>
                  </a:lnTo>
                  <a:close/>
                </a:path>
              </a:pathLst>
            </a:custGeom>
            <a:gradFill>
              <a:gsLst>
                <a:gs pos="0">
                  <a:srgbClr val="855FC4"/>
                </a:gs>
                <a:gs pos="100000">
                  <a:srgbClr val="116AB1"/>
                </a:gs>
              </a:gsLst>
              <a:lin ang="394808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BA35E5D9-6C1C-4D60-959B-A4D29BE2BD94}"/>
              </a:ext>
            </a:extLst>
          </p:cNvPr>
          <p:cNvGrpSpPr/>
          <p:nvPr/>
        </p:nvGrpSpPr>
        <p:grpSpPr>
          <a:xfrm>
            <a:off x="233916" y="3064082"/>
            <a:ext cx="5573997" cy="1341932"/>
            <a:chOff x="233916" y="2821187"/>
            <a:chExt cx="5573997" cy="1341932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14E6BCFD-505C-4609-BE5D-BFA20E0CEE6A}"/>
                </a:ext>
              </a:extLst>
            </p:cNvPr>
            <p:cNvGrpSpPr/>
            <p:nvPr/>
          </p:nvGrpSpPr>
          <p:grpSpPr>
            <a:xfrm>
              <a:off x="233916" y="2821187"/>
              <a:ext cx="5573997" cy="1341932"/>
              <a:chOff x="420312" y="3258546"/>
              <a:chExt cx="5573997" cy="1341932"/>
            </a:xfrm>
          </p:grpSpPr>
          <p:sp>
            <p:nvSpPr>
              <p:cNvPr id="33" name="Rectangle à coins arrondis 65">
                <a:extLst>
                  <a:ext uri="{FF2B5EF4-FFF2-40B4-BE49-F238E27FC236}">
                    <a16:creationId xmlns:a16="http://schemas.microsoft.com/office/drawing/2014/main" id="{59B4B70E-1146-454C-8A41-8855405BF1F9}"/>
                  </a:ext>
                </a:extLst>
              </p:cNvPr>
              <p:cNvSpPr/>
              <p:nvPr/>
            </p:nvSpPr>
            <p:spPr>
              <a:xfrm>
                <a:off x="578011" y="3448338"/>
                <a:ext cx="4992136" cy="9548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34" name="Groupe 33">
                <a:extLst>
                  <a:ext uri="{FF2B5EF4-FFF2-40B4-BE49-F238E27FC236}">
                    <a16:creationId xmlns:a16="http://schemas.microsoft.com/office/drawing/2014/main" id="{6671ED35-E7D9-4AD1-A40F-D2F88345B4D9}"/>
                  </a:ext>
                </a:extLst>
              </p:cNvPr>
              <p:cNvGrpSpPr/>
              <p:nvPr/>
            </p:nvGrpSpPr>
            <p:grpSpPr>
              <a:xfrm>
                <a:off x="420312" y="3258546"/>
                <a:ext cx="5573997" cy="1341932"/>
                <a:chOff x="-3375834" y="3343529"/>
                <a:chExt cx="5573997" cy="1341932"/>
              </a:xfrm>
            </p:grpSpPr>
            <p:sp>
              <p:nvSpPr>
                <p:cNvPr id="35" name="TextBox 37">
                  <a:extLst>
                    <a:ext uri="{FF2B5EF4-FFF2-40B4-BE49-F238E27FC236}">
                      <a16:creationId xmlns:a16="http://schemas.microsoft.com/office/drawing/2014/main" id="{CE369464-B340-44C4-B8CF-988269DE4744}"/>
                    </a:ext>
                  </a:extLst>
                </p:cNvPr>
                <p:cNvSpPr txBox="1"/>
                <p:nvPr/>
              </p:nvSpPr>
              <p:spPr>
                <a:xfrm>
                  <a:off x="-3375834" y="3799425"/>
                  <a:ext cx="4303601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fr-FR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Fonctionnalités de BookExchange</a:t>
                  </a:r>
                </a:p>
              </p:txBody>
            </p:sp>
            <p:sp>
              <p:nvSpPr>
                <p:cNvPr id="36" name="Rounded Rectangle 11">
                  <a:extLst>
                    <a:ext uri="{FF2B5EF4-FFF2-40B4-BE49-F238E27FC236}">
                      <a16:creationId xmlns:a16="http://schemas.microsoft.com/office/drawing/2014/main" id="{226732BB-70AC-49BE-8E1A-DA81FA709959}"/>
                    </a:ext>
                  </a:extLst>
                </p:cNvPr>
                <p:cNvSpPr/>
                <p:nvPr/>
              </p:nvSpPr>
              <p:spPr>
                <a:xfrm rot="2700000">
                  <a:off x="1058069" y="3597990"/>
                  <a:ext cx="1087471" cy="1087471"/>
                </a:xfrm>
                <a:prstGeom prst="roundRect">
                  <a:avLst/>
                </a:pr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>
                  <a:noFill/>
                </a:ln>
                <a:effectLst>
                  <a:innerShdw blurRad="76200" dist="50800" dir="13500000">
                    <a:prstClr val="black">
                      <a:alpha val="32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7" name="Rounded Rectangle 17">
                  <a:extLst>
                    <a:ext uri="{FF2B5EF4-FFF2-40B4-BE49-F238E27FC236}">
                      <a16:creationId xmlns:a16="http://schemas.microsoft.com/office/drawing/2014/main" id="{1A59F95C-24EB-4109-A575-6AEDDA374A32}"/>
                    </a:ext>
                  </a:extLst>
                </p:cNvPr>
                <p:cNvSpPr/>
                <p:nvPr/>
              </p:nvSpPr>
              <p:spPr>
                <a:xfrm rot="1809825">
                  <a:off x="1110692" y="3343529"/>
                  <a:ext cx="1087471" cy="1087471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342900" sx="103000" sy="103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108" name="Group 14">
              <a:extLst>
                <a:ext uri="{FF2B5EF4-FFF2-40B4-BE49-F238E27FC236}">
                  <a16:creationId xmlns:a16="http://schemas.microsoft.com/office/drawing/2014/main" id="{D03690AE-4644-4BBC-B824-7463E5182C5A}"/>
                </a:ext>
              </a:extLst>
            </p:cNvPr>
            <p:cNvGrpSpPr/>
            <p:nvPr/>
          </p:nvGrpSpPr>
          <p:grpSpPr>
            <a:xfrm>
              <a:off x="4962034" y="3121103"/>
              <a:ext cx="601855" cy="531228"/>
              <a:chOff x="8777288" y="1881188"/>
              <a:chExt cx="1773238" cy="1535113"/>
            </a:xfrm>
            <a:gradFill>
              <a:gsLst>
                <a:gs pos="0">
                  <a:srgbClr val="056BBC"/>
                </a:gs>
                <a:gs pos="100000">
                  <a:srgbClr val="B430FF"/>
                </a:gs>
              </a:gsLst>
              <a:lin ang="5400000" scaled="1"/>
            </a:gradFill>
          </p:grpSpPr>
          <p:sp>
            <p:nvSpPr>
              <p:cNvPr id="109" name="Freeform 47">
                <a:extLst>
                  <a:ext uri="{FF2B5EF4-FFF2-40B4-BE49-F238E27FC236}">
                    <a16:creationId xmlns:a16="http://schemas.microsoft.com/office/drawing/2014/main" id="{26822CCE-C992-463B-8824-C836141179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77288" y="1881188"/>
                <a:ext cx="1301750" cy="1535113"/>
              </a:xfrm>
              <a:custGeom>
                <a:avLst/>
                <a:gdLst>
                  <a:gd name="T0" fmla="*/ 1636 w 2461"/>
                  <a:gd name="T1" fmla="*/ 8 h 2901"/>
                  <a:gd name="T2" fmla="*/ 1822 w 2461"/>
                  <a:gd name="T3" fmla="*/ 56 h 2901"/>
                  <a:gd name="T4" fmla="*/ 1994 w 2461"/>
                  <a:gd name="T5" fmla="*/ 144 h 2901"/>
                  <a:gd name="T6" fmla="*/ 2144 w 2461"/>
                  <a:gd name="T7" fmla="*/ 269 h 2901"/>
                  <a:gd name="T8" fmla="*/ 2266 w 2461"/>
                  <a:gd name="T9" fmla="*/ 429 h 2901"/>
                  <a:gd name="T10" fmla="*/ 2274 w 2461"/>
                  <a:gd name="T11" fmla="*/ 439 h 2901"/>
                  <a:gd name="T12" fmla="*/ 2347 w 2461"/>
                  <a:gd name="T13" fmla="*/ 605 h 2901"/>
                  <a:gd name="T14" fmla="*/ 2261 w 2461"/>
                  <a:gd name="T15" fmla="*/ 720 h 2901"/>
                  <a:gd name="T16" fmla="*/ 2156 w 2461"/>
                  <a:gd name="T17" fmla="*/ 743 h 2901"/>
                  <a:gd name="T18" fmla="*/ 2061 w 2461"/>
                  <a:gd name="T19" fmla="*/ 805 h 2901"/>
                  <a:gd name="T20" fmla="*/ 1956 w 2461"/>
                  <a:gd name="T21" fmla="*/ 967 h 2901"/>
                  <a:gd name="T22" fmla="*/ 1661 w 2461"/>
                  <a:gd name="T23" fmla="*/ 1482 h 2901"/>
                  <a:gd name="T24" fmla="*/ 1641 w 2461"/>
                  <a:gd name="T25" fmla="*/ 1573 h 2901"/>
                  <a:gd name="T26" fmla="*/ 1643 w 2461"/>
                  <a:gd name="T27" fmla="*/ 1642 h 2901"/>
                  <a:gd name="T28" fmla="*/ 1674 w 2461"/>
                  <a:gd name="T29" fmla="*/ 1738 h 2901"/>
                  <a:gd name="T30" fmla="*/ 2061 w 2461"/>
                  <a:gd name="T31" fmla="*/ 2386 h 2901"/>
                  <a:gd name="T32" fmla="*/ 2156 w 2461"/>
                  <a:gd name="T33" fmla="*/ 2448 h 2901"/>
                  <a:gd name="T34" fmla="*/ 2261 w 2461"/>
                  <a:gd name="T35" fmla="*/ 2473 h 2901"/>
                  <a:gd name="T36" fmla="*/ 2461 w 2461"/>
                  <a:gd name="T37" fmla="*/ 2519 h 2901"/>
                  <a:gd name="T38" fmla="*/ 2438 w 2461"/>
                  <a:gd name="T39" fmla="*/ 2585 h 2901"/>
                  <a:gd name="T40" fmla="*/ 2313 w 2461"/>
                  <a:gd name="T41" fmla="*/ 2668 h 2901"/>
                  <a:gd name="T42" fmla="*/ 1917 w 2461"/>
                  <a:gd name="T43" fmla="*/ 2894 h 2901"/>
                  <a:gd name="T44" fmla="*/ 1847 w 2461"/>
                  <a:gd name="T45" fmla="*/ 2896 h 2901"/>
                  <a:gd name="T46" fmla="*/ 1788 w 2461"/>
                  <a:gd name="T47" fmla="*/ 2860 h 2901"/>
                  <a:gd name="T48" fmla="*/ 1355 w 2461"/>
                  <a:gd name="T49" fmla="*/ 2115 h 2901"/>
                  <a:gd name="T50" fmla="*/ 1304 w 2461"/>
                  <a:gd name="T51" fmla="*/ 2061 h 2901"/>
                  <a:gd name="T52" fmla="*/ 1247 w 2461"/>
                  <a:gd name="T53" fmla="*/ 2044 h 2901"/>
                  <a:gd name="T54" fmla="*/ 1230 w 2461"/>
                  <a:gd name="T55" fmla="*/ 2048 h 2901"/>
                  <a:gd name="T56" fmla="*/ 1225 w 2461"/>
                  <a:gd name="T57" fmla="*/ 2050 h 2901"/>
                  <a:gd name="T58" fmla="*/ 1101 w 2461"/>
                  <a:gd name="T59" fmla="*/ 2093 h 2901"/>
                  <a:gd name="T60" fmla="*/ 912 w 2461"/>
                  <a:gd name="T61" fmla="*/ 2122 h 2901"/>
                  <a:gd name="T62" fmla="*/ 724 w 2461"/>
                  <a:gd name="T63" fmla="*/ 2109 h 2901"/>
                  <a:gd name="T64" fmla="*/ 545 w 2461"/>
                  <a:gd name="T65" fmla="*/ 2057 h 2901"/>
                  <a:gd name="T66" fmla="*/ 379 w 2461"/>
                  <a:gd name="T67" fmla="*/ 1968 h 2901"/>
                  <a:gd name="T68" fmla="*/ 235 w 2461"/>
                  <a:gd name="T69" fmla="*/ 1843 h 2901"/>
                  <a:gd name="T70" fmla="*/ 117 w 2461"/>
                  <a:gd name="T71" fmla="*/ 1684 h 2901"/>
                  <a:gd name="T72" fmla="*/ 112 w 2461"/>
                  <a:gd name="T73" fmla="*/ 1675 h 2901"/>
                  <a:gd name="T74" fmla="*/ 33 w 2461"/>
                  <a:gd name="T75" fmla="*/ 1484 h 2901"/>
                  <a:gd name="T76" fmla="*/ 1 w 2461"/>
                  <a:gd name="T77" fmla="*/ 1287 h 2901"/>
                  <a:gd name="T78" fmla="*/ 14 w 2461"/>
                  <a:gd name="T79" fmla="*/ 1090 h 2901"/>
                  <a:gd name="T80" fmla="*/ 70 w 2461"/>
                  <a:gd name="T81" fmla="*/ 902 h 2901"/>
                  <a:gd name="T82" fmla="*/ 161 w 2461"/>
                  <a:gd name="T83" fmla="*/ 739 h 2901"/>
                  <a:gd name="T84" fmla="*/ 287 w 2461"/>
                  <a:gd name="T85" fmla="*/ 597 h 2901"/>
                  <a:gd name="T86" fmla="*/ 392 w 2461"/>
                  <a:gd name="T87" fmla="*/ 515 h 2901"/>
                  <a:gd name="T88" fmla="*/ 411 w 2461"/>
                  <a:gd name="T89" fmla="*/ 506 h 2901"/>
                  <a:gd name="T90" fmla="*/ 457 w 2461"/>
                  <a:gd name="T91" fmla="*/ 522 h 2901"/>
                  <a:gd name="T92" fmla="*/ 845 w 2461"/>
                  <a:gd name="T93" fmla="*/ 1186 h 2901"/>
                  <a:gd name="T94" fmla="*/ 896 w 2461"/>
                  <a:gd name="T95" fmla="*/ 1212 h 2901"/>
                  <a:gd name="T96" fmla="*/ 953 w 2461"/>
                  <a:gd name="T97" fmla="*/ 1201 h 2901"/>
                  <a:gd name="T98" fmla="*/ 1454 w 2461"/>
                  <a:gd name="T99" fmla="*/ 909 h 2901"/>
                  <a:gd name="T100" fmla="*/ 1480 w 2461"/>
                  <a:gd name="T101" fmla="*/ 858 h 2901"/>
                  <a:gd name="T102" fmla="*/ 1469 w 2461"/>
                  <a:gd name="T103" fmla="*/ 800 h 2901"/>
                  <a:gd name="T104" fmla="*/ 1098 w 2461"/>
                  <a:gd name="T105" fmla="*/ 155 h 2901"/>
                  <a:gd name="T106" fmla="*/ 1101 w 2461"/>
                  <a:gd name="T107" fmla="*/ 113 h 2901"/>
                  <a:gd name="T108" fmla="*/ 1122 w 2461"/>
                  <a:gd name="T109" fmla="*/ 92 h 2901"/>
                  <a:gd name="T110" fmla="*/ 1251 w 2461"/>
                  <a:gd name="T111" fmla="*/ 40 h 2901"/>
                  <a:gd name="T112" fmla="*/ 1443 w 2461"/>
                  <a:gd name="T113" fmla="*/ 3 h 29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461" h="2901">
                    <a:moveTo>
                      <a:pt x="1508" y="0"/>
                    </a:moveTo>
                    <a:lnTo>
                      <a:pt x="1572" y="2"/>
                    </a:lnTo>
                    <a:lnTo>
                      <a:pt x="1636" y="8"/>
                    </a:lnTo>
                    <a:lnTo>
                      <a:pt x="1699" y="20"/>
                    </a:lnTo>
                    <a:lnTo>
                      <a:pt x="1762" y="36"/>
                    </a:lnTo>
                    <a:lnTo>
                      <a:pt x="1822" y="56"/>
                    </a:lnTo>
                    <a:lnTo>
                      <a:pt x="1881" y="81"/>
                    </a:lnTo>
                    <a:lnTo>
                      <a:pt x="1939" y="110"/>
                    </a:lnTo>
                    <a:lnTo>
                      <a:pt x="1994" y="144"/>
                    </a:lnTo>
                    <a:lnTo>
                      <a:pt x="2047" y="181"/>
                    </a:lnTo>
                    <a:lnTo>
                      <a:pt x="2097" y="223"/>
                    </a:lnTo>
                    <a:lnTo>
                      <a:pt x="2144" y="269"/>
                    </a:lnTo>
                    <a:lnTo>
                      <a:pt x="2189" y="319"/>
                    </a:lnTo>
                    <a:lnTo>
                      <a:pt x="2230" y="372"/>
                    </a:lnTo>
                    <a:lnTo>
                      <a:pt x="2266" y="429"/>
                    </a:lnTo>
                    <a:lnTo>
                      <a:pt x="2268" y="433"/>
                    </a:lnTo>
                    <a:lnTo>
                      <a:pt x="2272" y="436"/>
                    </a:lnTo>
                    <a:lnTo>
                      <a:pt x="2274" y="439"/>
                    </a:lnTo>
                    <a:lnTo>
                      <a:pt x="2302" y="493"/>
                    </a:lnTo>
                    <a:lnTo>
                      <a:pt x="2327" y="549"/>
                    </a:lnTo>
                    <a:lnTo>
                      <a:pt x="2347" y="605"/>
                    </a:lnTo>
                    <a:lnTo>
                      <a:pt x="2363" y="661"/>
                    </a:lnTo>
                    <a:lnTo>
                      <a:pt x="2376" y="720"/>
                    </a:lnTo>
                    <a:lnTo>
                      <a:pt x="2261" y="720"/>
                    </a:lnTo>
                    <a:lnTo>
                      <a:pt x="2227" y="722"/>
                    </a:lnTo>
                    <a:lnTo>
                      <a:pt x="2191" y="731"/>
                    </a:lnTo>
                    <a:lnTo>
                      <a:pt x="2156" y="743"/>
                    </a:lnTo>
                    <a:lnTo>
                      <a:pt x="2122" y="760"/>
                    </a:lnTo>
                    <a:lnTo>
                      <a:pt x="2090" y="782"/>
                    </a:lnTo>
                    <a:lnTo>
                      <a:pt x="2061" y="805"/>
                    </a:lnTo>
                    <a:lnTo>
                      <a:pt x="2037" y="832"/>
                    </a:lnTo>
                    <a:lnTo>
                      <a:pt x="2018" y="860"/>
                    </a:lnTo>
                    <a:lnTo>
                      <a:pt x="1956" y="967"/>
                    </a:lnTo>
                    <a:lnTo>
                      <a:pt x="1878" y="1102"/>
                    </a:lnTo>
                    <a:lnTo>
                      <a:pt x="1674" y="1456"/>
                    </a:lnTo>
                    <a:lnTo>
                      <a:pt x="1661" y="1482"/>
                    </a:lnTo>
                    <a:lnTo>
                      <a:pt x="1651" y="1511"/>
                    </a:lnTo>
                    <a:lnTo>
                      <a:pt x="1644" y="1541"/>
                    </a:lnTo>
                    <a:lnTo>
                      <a:pt x="1641" y="1573"/>
                    </a:lnTo>
                    <a:lnTo>
                      <a:pt x="1640" y="1605"/>
                    </a:lnTo>
                    <a:lnTo>
                      <a:pt x="1640" y="1606"/>
                    </a:lnTo>
                    <a:lnTo>
                      <a:pt x="1643" y="1642"/>
                    </a:lnTo>
                    <a:lnTo>
                      <a:pt x="1649" y="1677"/>
                    </a:lnTo>
                    <a:lnTo>
                      <a:pt x="1660" y="1709"/>
                    </a:lnTo>
                    <a:lnTo>
                      <a:pt x="1674" y="1738"/>
                    </a:lnTo>
                    <a:lnTo>
                      <a:pt x="2018" y="2332"/>
                    </a:lnTo>
                    <a:lnTo>
                      <a:pt x="2037" y="2360"/>
                    </a:lnTo>
                    <a:lnTo>
                      <a:pt x="2061" y="2386"/>
                    </a:lnTo>
                    <a:lnTo>
                      <a:pt x="2090" y="2411"/>
                    </a:lnTo>
                    <a:lnTo>
                      <a:pt x="2122" y="2431"/>
                    </a:lnTo>
                    <a:lnTo>
                      <a:pt x="2156" y="2448"/>
                    </a:lnTo>
                    <a:lnTo>
                      <a:pt x="2191" y="2462"/>
                    </a:lnTo>
                    <a:lnTo>
                      <a:pt x="2227" y="2470"/>
                    </a:lnTo>
                    <a:lnTo>
                      <a:pt x="2261" y="2473"/>
                    </a:lnTo>
                    <a:lnTo>
                      <a:pt x="2454" y="2473"/>
                    </a:lnTo>
                    <a:lnTo>
                      <a:pt x="2460" y="2495"/>
                    </a:lnTo>
                    <a:lnTo>
                      <a:pt x="2461" y="2519"/>
                    </a:lnTo>
                    <a:lnTo>
                      <a:pt x="2457" y="2542"/>
                    </a:lnTo>
                    <a:lnTo>
                      <a:pt x="2450" y="2565"/>
                    </a:lnTo>
                    <a:lnTo>
                      <a:pt x="2438" y="2585"/>
                    </a:lnTo>
                    <a:lnTo>
                      <a:pt x="2421" y="2603"/>
                    </a:lnTo>
                    <a:lnTo>
                      <a:pt x="2402" y="2617"/>
                    </a:lnTo>
                    <a:lnTo>
                      <a:pt x="2313" y="2668"/>
                    </a:lnTo>
                    <a:lnTo>
                      <a:pt x="1989" y="2856"/>
                    </a:lnTo>
                    <a:lnTo>
                      <a:pt x="1939" y="2884"/>
                    </a:lnTo>
                    <a:lnTo>
                      <a:pt x="1917" y="2894"/>
                    </a:lnTo>
                    <a:lnTo>
                      <a:pt x="1894" y="2899"/>
                    </a:lnTo>
                    <a:lnTo>
                      <a:pt x="1871" y="2901"/>
                    </a:lnTo>
                    <a:lnTo>
                      <a:pt x="1847" y="2896"/>
                    </a:lnTo>
                    <a:lnTo>
                      <a:pt x="1826" y="2888"/>
                    </a:lnTo>
                    <a:lnTo>
                      <a:pt x="1805" y="2876"/>
                    </a:lnTo>
                    <a:lnTo>
                      <a:pt x="1788" y="2860"/>
                    </a:lnTo>
                    <a:lnTo>
                      <a:pt x="1774" y="2839"/>
                    </a:lnTo>
                    <a:lnTo>
                      <a:pt x="1768" y="2829"/>
                    </a:lnTo>
                    <a:lnTo>
                      <a:pt x="1355" y="2115"/>
                    </a:lnTo>
                    <a:lnTo>
                      <a:pt x="1340" y="2092"/>
                    </a:lnTo>
                    <a:lnTo>
                      <a:pt x="1323" y="2074"/>
                    </a:lnTo>
                    <a:lnTo>
                      <a:pt x="1304" y="2061"/>
                    </a:lnTo>
                    <a:lnTo>
                      <a:pt x="1284" y="2050"/>
                    </a:lnTo>
                    <a:lnTo>
                      <a:pt x="1264" y="2045"/>
                    </a:lnTo>
                    <a:lnTo>
                      <a:pt x="1247" y="2044"/>
                    </a:lnTo>
                    <a:lnTo>
                      <a:pt x="1231" y="2048"/>
                    </a:lnTo>
                    <a:lnTo>
                      <a:pt x="1230" y="2048"/>
                    </a:lnTo>
                    <a:lnTo>
                      <a:pt x="1230" y="2048"/>
                    </a:lnTo>
                    <a:lnTo>
                      <a:pt x="1229" y="2049"/>
                    </a:lnTo>
                    <a:lnTo>
                      <a:pt x="1227" y="2049"/>
                    </a:lnTo>
                    <a:lnTo>
                      <a:pt x="1225" y="2050"/>
                    </a:lnTo>
                    <a:lnTo>
                      <a:pt x="1223" y="2051"/>
                    </a:lnTo>
                    <a:lnTo>
                      <a:pt x="1162" y="2075"/>
                    </a:lnTo>
                    <a:lnTo>
                      <a:pt x="1101" y="2093"/>
                    </a:lnTo>
                    <a:lnTo>
                      <a:pt x="1037" y="2108"/>
                    </a:lnTo>
                    <a:lnTo>
                      <a:pt x="975" y="2117"/>
                    </a:lnTo>
                    <a:lnTo>
                      <a:pt x="912" y="2122"/>
                    </a:lnTo>
                    <a:lnTo>
                      <a:pt x="849" y="2122"/>
                    </a:lnTo>
                    <a:lnTo>
                      <a:pt x="786" y="2118"/>
                    </a:lnTo>
                    <a:lnTo>
                      <a:pt x="724" y="2109"/>
                    </a:lnTo>
                    <a:lnTo>
                      <a:pt x="664" y="2095"/>
                    </a:lnTo>
                    <a:lnTo>
                      <a:pt x="604" y="2078"/>
                    </a:lnTo>
                    <a:lnTo>
                      <a:pt x="545" y="2057"/>
                    </a:lnTo>
                    <a:lnTo>
                      <a:pt x="488" y="2031"/>
                    </a:lnTo>
                    <a:lnTo>
                      <a:pt x="432" y="2001"/>
                    </a:lnTo>
                    <a:lnTo>
                      <a:pt x="379" y="1968"/>
                    </a:lnTo>
                    <a:lnTo>
                      <a:pt x="328" y="1930"/>
                    </a:lnTo>
                    <a:lnTo>
                      <a:pt x="281" y="1888"/>
                    </a:lnTo>
                    <a:lnTo>
                      <a:pt x="235" y="1843"/>
                    </a:lnTo>
                    <a:lnTo>
                      <a:pt x="193" y="1793"/>
                    </a:lnTo>
                    <a:lnTo>
                      <a:pt x="153" y="1740"/>
                    </a:lnTo>
                    <a:lnTo>
                      <a:pt x="117" y="1684"/>
                    </a:lnTo>
                    <a:lnTo>
                      <a:pt x="115" y="1681"/>
                    </a:lnTo>
                    <a:lnTo>
                      <a:pt x="113" y="1678"/>
                    </a:lnTo>
                    <a:lnTo>
                      <a:pt x="112" y="1675"/>
                    </a:lnTo>
                    <a:lnTo>
                      <a:pt x="81" y="1613"/>
                    </a:lnTo>
                    <a:lnTo>
                      <a:pt x="54" y="1548"/>
                    </a:lnTo>
                    <a:lnTo>
                      <a:pt x="33" y="1484"/>
                    </a:lnTo>
                    <a:lnTo>
                      <a:pt x="17" y="1419"/>
                    </a:lnTo>
                    <a:lnTo>
                      <a:pt x="6" y="1352"/>
                    </a:lnTo>
                    <a:lnTo>
                      <a:pt x="1" y="1287"/>
                    </a:lnTo>
                    <a:lnTo>
                      <a:pt x="0" y="1221"/>
                    </a:lnTo>
                    <a:lnTo>
                      <a:pt x="5" y="1155"/>
                    </a:lnTo>
                    <a:lnTo>
                      <a:pt x="14" y="1090"/>
                    </a:lnTo>
                    <a:lnTo>
                      <a:pt x="29" y="1026"/>
                    </a:lnTo>
                    <a:lnTo>
                      <a:pt x="47" y="964"/>
                    </a:lnTo>
                    <a:lnTo>
                      <a:pt x="70" y="902"/>
                    </a:lnTo>
                    <a:lnTo>
                      <a:pt x="97" y="846"/>
                    </a:lnTo>
                    <a:lnTo>
                      <a:pt x="128" y="791"/>
                    </a:lnTo>
                    <a:lnTo>
                      <a:pt x="161" y="739"/>
                    </a:lnTo>
                    <a:lnTo>
                      <a:pt x="199" y="689"/>
                    </a:lnTo>
                    <a:lnTo>
                      <a:pt x="242" y="642"/>
                    </a:lnTo>
                    <a:lnTo>
                      <a:pt x="287" y="597"/>
                    </a:lnTo>
                    <a:lnTo>
                      <a:pt x="337" y="555"/>
                    </a:lnTo>
                    <a:lnTo>
                      <a:pt x="390" y="517"/>
                    </a:lnTo>
                    <a:lnTo>
                      <a:pt x="392" y="515"/>
                    </a:lnTo>
                    <a:lnTo>
                      <a:pt x="394" y="514"/>
                    </a:lnTo>
                    <a:lnTo>
                      <a:pt x="396" y="512"/>
                    </a:lnTo>
                    <a:lnTo>
                      <a:pt x="411" y="506"/>
                    </a:lnTo>
                    <a:lnTo>
                      <a:pt x="427" y="505"/>
                    </a:lnTo>
                    <a:lnTo>
                      <a:pt x="443" y="511"/>
                    </a:lnTo>
                    <a:lnTo>
                      <a:pt x="457" y="522"/>
                    </a:lnTo>
                    <a:lnTo>
                      <a:pt x="469" y="538"/>
                    </a:lnTo>
                    <a:lnTo>
                      <a:pt x="833" y="1170"/>
                    </a:lnTo>
                    <a:lnTo>
                      <a:pt x="845" y="1186"/>
                    </a:lnTo>
                    <a:lnTo>
                      <a:pt x="860" y="1198"/>
                    </a:lnTo>
                    <a:lnTo>
                      <a:pt x="877" y="1206"/>
                    </a:lnTo>
                    <a:lnTo>
                      <a:pt x="896" y="1212"/>
                    </a:lnTo>
                    <a:lnTo>
                      <a:pt x="915" y="1213"/>
                    </a:lnTo>
                    <a:lnTo>
                      <a:pt x="934" y="1210"/>
                    </a:lnTo>
                    <a:lnTo>
                      <a:pt x="953" y="1201"/>
                    </a:lnTo>
                    <a:lnTo>
                      <a:pt x="1060" y="1139"/>
                    </a:lnTo>
                    <a:lnTo>
                      <a:pt x="1437" y="922"/>
                    </a:lnTo>
                    <a:lnTo>
                      <a:pt x="1454" y="909"/>
                    </a:lnTo>
                    <a:lnTo>
                      <a:pt x="1466" y="895"/>
                    </a:lnTo>
                    <a:lnTo>
                      <a:pt x="1475" y="878"/>
                    </a:lnTo>
                    <a:lnTo>
                      <a:pt x="1480" y="858"/>
                    </a:lnTo>
                    <a:lnTo>
                      <a:pt x="1481" y="839"/>
                    </a:lnTo>
                    <a:lnTo>
                      <a:pt x="1477" y="820"/>
                    </a:lnTo>
                    <a:lnTo>
                      <a:pt x="1469" y="800"/>
                    </a:lnTo>
                    <a:lnTo>
                      <a:pt x="1230" y="389"/>
                    </a:lnTo>
                    <a:lnTo>
                      <a:pt x="1105" y="172"/>
                    </a:lnTo>
                    <a:lnTo>
                      <a:pt x="1098" y="155"/>
                    </a:lnTo>
                    <a:lnTo>
                      <a:pt x="1094" y="140"/>
                    </a:lnTo>
                    <a:lnTo>
                      <a:pt x="1095" y="126"/>
                    </a:lnTo>
                    <a:lnTo>
                      <a:pt x="1101" y="113"/>
                    </a:lnTo>
                    <a:lnTo>
                      <a:pt x="1108" y="103"/>
                    </a:lnTo>
                    <a:lnTo>
                      <a:pt x="1119" y="94"/>
                    </a:lnTo>
                    <a:lnTo>
                      <a:pt x="1122" y="92"/>
                    </a:lnTo>
                    <a:lnTo>
                      <a:pt x="1125" y="91"/>
                    </a:lnTo>
                    <a:lnTo>
                      <a:pt x="1187" y="63"/>
                    </a:lnTo>
                    <a:lnTo>
                      <a:pt x="1251" y="40"/>
                    </a:lnTo>
                    <a:lnTo>
                      <a:pt x="1314" y="23"/>
                    </a:lnTo>
                    <a:lnTo>
                      <a:pt x="1378" y="10"/>
                    </a:lnTo>
                    <a:lnTo>
                      <a:pt x="1443" y="3"/>
                    </a:lnTo>
                    <a:lnTo>
                      <a:pt x="150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110" name="Freeform 48">
                <a:extLst>
                  <a:ext uri="{FF2B5EF4-FFF2-40B4-BE49-F238E27FC236}">
                    <a16:creationId xmlns:a16="http://schemas.microsoft.com/office/drawing/2014/main" id="{968A5DB6-3654-4830-82BA-430C8AF4F7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59951" y="2360613"/>
                <a:ext cx="790575" cy="730250"/>
              </a:xfrm>
              <a:custGeom>
                <a:avLst/>
                <a:gdLst>
                  <a:gd name="T0" fmla="*/ 683 w 1495"/>
                  <a:gd name="T1" fmla="*/ 363 h 1378"/>
                  <a:gd name="T2" fmla="*/ 614 w 1495"/>
                  <a:gd name="T3" fmla="*/ 384 h 1378"/>
                  <a:gd name="T4" fmla="*/ 549 w 1495"/>
                  <a:gd name="T5" fmla="*/ 422 h 1378"/>
                  <a:gd name="T6" fmla="*/ 497 w 1495"/>
                  <a:gd name="T7" fmla="*/ 471 h 1378"/>
                  <a:gd name="T8" fmla="*/ 448 w 1495"/>
                  <a:gd name="T9" fmla="*/ 550 h 1378"/>
                  <a:gd name="T10" fmla="*/ 425 w 1495"/>
                  <a:gd name="T11" fmla="*/ 610 h 1378"/>
                  <a:gd name="T12" fmla="*/ 416 w 1495"/>
                  <a:gd name="T13" fmla="*/ 677 h 1378"/>
                  <a:gd name="T14" fmla="*/ 421 w 1495"/>
                  <a:gd name="T15" fmla="*/ 745 h 1378"/>
                  <a:gd name="T16" fmla="*/ 436 w 1495"/>
                  <a:gd name="T17" fmla="*/ 803 h 1378"/>
                  <a:gd name="T18" fmla="*/ 479 w 1495"/>
                  <a:gd name="T19" fmla="*/ 880 h 1378"/>
                  <a:gd name="T20" fmla="*/ 524 w 1495"/>
                  <a:gd name="T21" fmla="*/ 936 h 1378"/>
                  <a:gd name="T22" fmla="*/ 586 w 1495"/>
                  <a:gd name="T23" fmla="*/ 981 h 1378"/>
                  <a:gd name="T24" fmla="*/ 656 w 1495"/>
                  <a:gd name="T25" fmla="*/ 1010 h 1378"/>
                  <a:gd name="T26" fmla="*/ 704 w 1495"/>
                  <a:gd name="T27" fmla="*/ 1018 h 1378"/>
                  <a:gd name="T28" fmla="*/ 778 w 1495"/>
                  <a:gd name="T29" fmla="*/ 1019 h 1378"/>
                  <a:gd name="T30" fmla="*/ 846 w 1495"/>
                  <a:gd name="T31" fmla="*/ 1008 h 1378"/>
                  <a:gd name="T32" fmla="*/ 914 w 1495"/>
                  <a:gd name="T33" fmla="*/ 978 h 1378"/>
                  <a:gd name="T34" fmla="*/ 975 w 1495"/>
                  <a:gd name="T35" fmla="*/ 934 h 1378"/>
                  <a:gd name="T36" fmla="*/ 1017 w 1495"/>
                  <a:gd name="T37" fmla="*/ 880 h 1378"/>
                  <a:gd name="T38" fmla="*/ 1048 w 1495"/>
                  <a:gd name="T39" fmla="*/ 827 h 1378"/>
                  <a:gd name="T40" fmla="*/ 1070 w 1495"/>
                  <a:gd name="T41" fmla="*/ 771 h 1378"/>
                  <a:gd name="T42" fmla="*/ 1081 w 1495"/>
                  <a:gd name="T43" fmla="*/ 707 h 1378"/>
                  <a:gd name="T44" fmla="*/ 1077 w 1495"/>
                  <a:gd name="T45" fmla="*/ 640 h 1378"/>
                  <a:gd name="T46" fmla="*/ 1060 w 1495"/>
                  <a:gd name="T47" fmla="*/ 578 h 1378"/>
                  <a:gd name="T48" fmla="*/ 1017 w 1495"/>
                  <a:gd name="T49" fmla="*/ 498 h 1378"/>
                  <a:gd name="T50" fmla="*/ 975 w 1495"/>
                  <a:gd name="T51" fmla="*/ 444 h 1378"/>
                  <a:gd name="T52" fmla="*/ 914 w 1495"/>
                  <a:gd name="T53" fmla="*/ 400 h 1378"/>
                  <a:gd name="T54" fmla="*/ 846 w 1495"/>
                  <a:gd name="T55" fmla="*/ 371 h 1378"/>
                  <a:gd name="T56" fmla="*/ 778 w 1495"/>
                  <a:gd name="T57" fmla="*/ 361 h 1378"/>
                  <a:gd name="T58" fmla="*/ 510 w 1495"/>
                  <a:gd name="T59" fmla="*/ 0 h 1378"/>
                  <a:gd name="T60" fmla="*/ 1019 w 1495"/>
                  <a:gd name="T61" fmla="*/ 2 h 1378"/>
                  <a:gd name="T62" fmla="*/ 1089 w 1495"/>
                  <a:gd name="T63" fmla="*/ 24 h 1378"/>
                  <a:gd name="T64" fmla="*/ 1153 w 1495"/>
                  <a:gd name="T65" fmla="*/ 62 h 1378"/>
                  <a:gd name="T66" fmla="*/ 1206 w 1495"/>
                  <a:gd name="T67" fmla="*/ 111 h 1378"/>
                  <a:gd name="T68" fmla="*/ 1463 w 1495"/>
                  <a:gd name="T69" fmla="*/ 550 h 1378"/>
                  <a:gd name="T70" fmla="*/ 1486 w 1495"/>
                  <a:gd name="T71" fmla="*/ 608 h 1378"/>
                  <a:gd name="T72" fmla="*/ 1495 w 1495"/>
                  <a:gd name="T73" fmla="*/ 673 h 1378"/>
                  <a:gd name="T74" fmla="*/ 1492 w 1495"/>
                  <a:gd name="T75" fmla="*/ 739 h 1378"/>
                  <a:gd name="T76" fmla="*/ 1475 w 1495"/>
                  <a:gd name="T77" fmla="*/ 801 h 1378"/>
                  <a:gd name="T78" fmla="*/ 1225 w 1495"/>
                  <a:gd name="T79" fmla="*/ 1239 h 1378"/>
                  <a:gd name="T80" fmla="*/ 1182 w 1495"/>
                  <a:gd name="T81" fmla="*/ 1293 h 1378"/>
                  <a:gd name="T82" fmla="*/ 1122 w 1495"/>
                  <a:gd name="T83" fmla="*/ 1337 h 1378"/>
                  <a:gd name="T84" fmla="*/ 1054 w 1495"/>
                  <a:gd name="T85" fmla="*/ 1367 h 1378"/>
                  <a:gd name="T86" fmla="*/ 986 w 1495"/>
                  <a:gd name="T87" fmla="*/ 1378 h 1378"/>
                  <a:gd name="T88" fmla="*/ 506 w 1495"/>
                  <a:gd name="T89" fmla="*/ 1378 h 1378"/>
                  <a:gd name="T90" fmla="*/ 500 w 1495"/>
                  <a:gd name="T91" fmla="*/ 1377 h 1378"/>
                  <a:gd name="T92" fmla="*/ 495 w 1495"/>
                  <a:gd name="T93" fmla="*/ 1377 h 1378"/>
                  <a:gd name="T94" fmla="*/ 460 w 1495"/>
                  <a:gd name="T95" fmla="*/ 1371 h 1378"/>
                  <a:gd name="T96" fmla="*/ 396 w 1495"/>
                  <a:gd name="T97" fmla="*/ 1349 h 1378"/>
                  <a:gd name="T98" fmla="*/ 336 w 1495"/>
                  <a:gd name="T99" fmla="*/ 1312 h 1378"/>
                  <a:gd name="T100" fmla="*/ 288 w 1495"/>
                  <a:gd name="T101" fmla="*/ 1265 h 1378"/>
                  <a:gd name="T102" fmla="*/ 79 w 1495"/>
                  <a:gd name="T103" fmla="*/ 910 h 1378"/>
                  <a:gd name="T104" fmla="*/ 20 w 1495"/>
                  <a:gd name="T105" fmla="*/ 801 h 1378"/>
                  <a:gd name="T106" fmla="*/ 3 w 1495"/>
                  <a:gd name="T107" fmla="*/ 739 h 1378"/>
                  <a:gd name="T108" fmla="*/ 0 w 1495"/>
                  <a:gd name="T109" fmla="*/ 673 h 1378"/>
                  <a:gd name="T110" fmla="*/ 10 w 1495"/>
                  <a:gd name="T111" fmla="*/ 608 h 1378"/>
                  <a:gd name="T112" fmla="*/ 32 w 1495"/>
                  <a:gd name="T113" fmla="*/ 550 h 1378"/>
                  <a:gd name="T114" fmla="*/ 270 w 1495"/>
                  <a:gd name="T115" fmla="*/ 139 h 1378"/>
                  <a:gd name="T116" fmla="*/ 314 w 1495"/>
                  <a:gd name="T117" fmla="*/ 85 h 1378"/>
                  <a:gd name="T118" fmla="*/ 374 w 1495"/>
                  <a:gd name="T119" fmla="*/ 41 h 1378"/>
                  <a:gd name="T120" fmla="*/ 442 w 1495"/>
                  <a:gd name="T121" fmla="*/ 11 h 1378"/>
                  <a:gd name="T122" fmla="*/ 510 w 1495"/>
                  <a:gd name="T123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5" h="1378">
                    <a:moveTo>
                      <a:pt x="717" y="361"/>
                    </a:moveTo>
                    <a:lnTo>
                      <a:pt x="683" y="363"/>
                    </a:lnTo>
                    <a:lnTo>
                      <a:pt x="649" y="371"/>
                    </a:lnTo>
                    <a:lnTo>
                      <a:pt x="614" y="384"/>
                    </a:lnTo>
                    <a:lnTo>
                      <a:pt x="581" y="401"/>
                    </a:lnTo>
                    <a:lnTo>
                      <a:pt x="549" y="422"/>
                    </a:lnTo>
                    <a:lnTo>
                      <a:pt x="522" y="445"/>
                    </a:lnTo>
                    <a:lnTo>
                      <a:pt x="497" y="471"/>
                    </a:lnTo>
                    <a:lnTo>
                      <a:pt x="479" y="498"/>
                    </a:lnTo>
                    <a:lnTo>
                      <a:pt x="448" y="550"/>
                    </a:lnTo>
                    <a:lnTo>
                      <a:pt x="435" y="579"/>
                    </a:lnTo>
                    <a:lnTo>
                      <a:pt x="425" y="610"/>
                    </a:lnTo>
                    <a:lnTo>
                      <a:pt x="418" y="643"/>
                    </a:lnTo>
                    <a:lnTo>
                      <a:pt x="416" y="677"/>
                    </a:lnTo>
                    <a:lnTo>
                      <a:pt x="416" y="712"/>
                    </a:lnTo>
                    <a:lnTo>
                      <a:pt x="421" y="745"/>
                    </a:lnTo>
                    <a:lnTo>
                      <a:pt x="427" y="775"/>
                    </a:lnTo>
                    <a:lnTo>
                      <a:pt x="436" y="803"/>
                    </a:lnTo>
                    <a:lnTo>
                      <a:pt x="448" y="827"/>
                    </a:lnTo>
                    <a:lnTo>
                      <a:pt x="479" y="880"/>
                    </a:lnTo>
                    <a:lnTo>
                      <a:pt x="498" y="910"/>
                    </a:lnTo>
                    <a:lnTo>
                      <a:pt x="524" y="936"/>
                    </a:lnTo>
                    <a:lnTo>
                      <a:pt x="553" y="960"/>
                    </a:lnTo>
                    <a:lnTo>
                      <a:pt x="586" y="981"/>
                    </a:lnTo>
                    <a:lnTo>
                      <a:pt x="621" y="997"/>
                    </a:lnTo>
                    <a:lnTo>
                      <a:pt x="656" y="1010"/>
                    </a:lnTo>
                    <a:lnTo>
                      <a:pt x="692" y="1017"/>
                    </a:lnTo>
                    <a:lnTo>
                      <a:pt x="704" y="1018"/>
                    </a:lnTo>
                    <a:lnTo>
                      <a:pt x="717" y="1019"/>
                    </a:lnTo>
                    <a:lnTo>
                      <a:pt x="778" y="1019"/>
                    </a:lnTo>
                    <a:lnTo>
                      <a:pt x="811" y="1016"/>
                    </a:lnTo>
                    <a:lnTo>
                      <a:pt x="846" y="1008"/>
                    </a:lnTo>
                    <a:lnTo>
                      <a:pt x="881" y="994"/>
                    </a:lnTo>
                    <a:lnTo>
                      <a:pt x="914" y="978"/>
                    </a:lnTo>
                    <a:lnTo>
                      <a:pt x="946" y="958"/>
                    </a:lnTo>
                    <a:lnTo>
                      <a:pt x="975" y="934"/>
                    </a:lnTo>
                    <a:lnTo>
                      <a:pt x="998" y="908"/>
                    </a:lnTo>
                    <a:lnTo>
                      <a:pt x="1017" y="880"/>
                    </a:lnTo>
                    <a:lnTo>
                      <a:pt x="1033" y="853"/>
                    </a:lnTo>
                    <a:lnTo>
                      <a:pt x="1048" y="827"/>
                    </a:lnTo>
                    <a:lnTo>
                      <a:pt x="1060" y="801"/>
                    </a:lnTo>
                    <a:lnTo>
                      <a:pt x="1070" y="771"/>
                    </a:lnTo>
                    <a:lnTo>
                      <a:pt x="1077" y="739"/>
                    </a:lnTo>
                    <a:lnTo>
                      <a:pt x="1081" y="707"/>
                    </a:lnTo>
                    <a:lnTo>
                      <a:pt x="1081" y="673"/>
                    </a:lnTo>
                    <a:lnTo>
                      <a:pt x="1077" y="640"/>
                    </a:lnTo>
                    <a:lnTo>
                      <a:pt x="1070" y="608"/>
                    </a:lnTo>
                    <a:lnTo>
                      <a:pt x="1060" y="578"/>
                    </a:lnTo>
                    <a:lnTo>
                      <a:pt x="1048" y="550"/>
                    </a:lnTo>
                    <a:lnTo>
                      <a:pt x="1017" y="498"/>
                    </a:lnTo>
                    <a:lnTo>
                      <a:pt x="998" y="471"/>
                    </a:lnTo>
                    <a:lnTo>
                      <a:pt x="975" y="444"/>
                    </a:lnTo>
                    <a:lnTo>
                      <a:pt x="946" y="421"/>
                    </a:lnTo>
                    <a:lnTo>
                      <a:pt x="914" y="400"/>
                    </a:lnTo>
                    <a:lnTo>
                      <a:pt x="881" y="384"/>
                    </a:lnTo>
                    <a:lnTo>
                      <a:pt x="846" y="371"/>
                    </a:lnTo>
                    <a:lnTo>
                      <a:pt x="811" y="363"/>
                    </a:lnTo>
                    <a:lnTo>
                      <a:pt x="778" y="361"/>
                    </a:lnTo>
                    <a:lnTo>
                      <a:pt x="717" y="361"/>
                    </a:lnTo>
                    <a:close/>
                    <a:moveTo>
                      <a:pt x="510" y="0"/>
                    </a:moveTo>
                    <a:lnTo>
                      <a:pt x="986" y="0"/>
                    </a:lnTo>
                    <a:lnTo>
                      <a:pt x="1019" y="2"/>
                    </a:lnTo>
                    <a:lnTo>
                      <a:pt x="1054" y="11"/>
                    </a:lnTo>
                    <a:lnTo>
                      <a:pt x="1089" y="24"/>
                    </a:lnTo>
                    <a:lnTo>
                      <a:pt x="1122" y="41"/>
                    </a:lnTo>
                    <a:lnTo>
                      <a:pt x="1153" y="62"/>
                    </a:lnTo>
                    <a:lnTo>
                      <a:pt x="1182" y="85"/>
                    </a:lnTo>
                    <a:lnTo>
                      <a:pt x="1206" y="111"/>
                    </a:lnTo>
                    <a:lnTo>
                      <a:pt x="1225" y="139"/>
                    </a:lnTo>
                    <a:lnTo>
                      <a:pt x="1463" y="550"/>
                    </a:lnTo>
                    <a:lnTo>
                      <a:pt x="1475" y="578"/>
                    </a:lnTo>
                    <a:lnTo>
                      <a:pt x="1486" y="608"/>
                    </a:lnTo>
                    <a:lnTo>
                      <a:pt x="1492" y="640"/>
                    </a:lnTo>
                    <a:lnTo>
                      <a:pt x="1495" y="673"/>
                    </a:lnTo>
                    <a:lnTo>
                      <a:pt x="1495" y="707"/>
                    </a:lnTo>
                    <a:lnTo>
                      <a:pt x="1492" y="739"/>
                    </a:lnTo>
                    <a:lnTo>
                      <a:pt x="1486" y="771"/>
                    </a:lnTo>
                    <a:lnTo>
                      <a:pt x="1475" y="801"/>
                    </a:lnTo>
                    <a:lnTo>
                      <a:pt x="1463" y="827"/>
                    </a:lnTo>
                    <a:lnTo>
                      <a:pt x="1225" y="1239"/>
                    </a:lnTo>
                    <a:lnTo>
                      <a:pt x="1206" y="1267"/>
                    </a:lnTo>
                    <a:lnTo>
                      <a:pt x="1182" y="1293"/>
                    </a:lnTo>
                    <a:lnTo>
                      <a:pt x="1153" y="1317"/>
                    </a:lnTo>
                    <a:lnTo>
                      <a:pt x="1122" y="1337"/>
                    </a:lnTo>
                    <a:lnTo>
                      <a:pt x="1089" y="1354"/>
                    </a:lnTo>
                    <a:lnTo>
                      <a:pt x="1054" y="1367"/>
                    </a:lnTo>
                    <a:lnTo>
                      <a:pt x="1019" y="1375"/>
                    </a:lnTo>
                    <a:lnTo>
                      <a:pt x="986" y="1378"/>
                    </a:lnTo>
                    <a:lnTo>
                      <a:pt x="510" y="1378"/>
                    </a:lnTo>
                    <a:lnTo>
                      <a:pt x="506" y="1378"/>
                    </a:lnTo>
                    <a:lnTo>
                      <a:pt x="503" y="1377"/>
                    </a:lnTo>
                    <a:lnTo>
                      <a:pt x="500" y="1377"/>
                    </a:lnTo>
                    <a:lnTo>
                      <a:pt x="497" y="1377"/>
                    </a:lnTo>
                    <a:lnTo>
                      <a:pt x="495" y="1377"/>
                    </a:lnTo>
                    <a:lnTo>
                      <a:pt x="492" y="1376"/>
                    </a:lnTo>
                    <a:lnTo>
                      <a:pt x="460" y="1371"/>
                    </a:lnTo>
                    <a:lnTo>
                      <a:pt x="428" y="1362"/>
                    </a:lnTo>
                    <a:lnTo>
                      <a:pt x="396" y="1349"/>
                    </a:lnTo>
                    <a:lnTo>
                      <a:pt x="366" y="1332"/>
                    </a:lnTo>
                    <a:lnTo>
                      <a:pt x="336" y="1312"/>
                    </a:lnTo>
                    <a:lnTo>
                      <a:pt x="310" y="1289"/>
                    </a:lnTo>
                    <a:lnTo>
                      <a:pt x="288" y="1265"/>
                    </a:lnTo>
                    <a:lnTo>
                      <a:pt x="270" y="1239"/>
                    </a:lnTo>
                    <a:lnTo>
                      <a:pt x="79" y="910"/>
                    </a:lnTo>
                    <a:lnTo>
                      <a:pt x="32" y="827"/>
                    </a:lnTo>
                    <a:lnTo>
                      <a:pt x="20" y="801"/>
                    </a:lnTo>
                    <a:lnTo>
                      <a:pt x="10" y="771"/>
                    </a:lnTo>
                    <a:lnTo>
                      <a:pt x="3" y="739"/>
                    </a:lnTo>
                    <a:lnTo>
                      <a:pt x="0" y="707"/>
                    </a:lnTo>
                    <a:lnTo>
                      <a:pt x="0" y="673"/>
                    </a:lnTo>
                    <a:lnTo>
                      <a:pt x="3" y="640"/>
                    </a:lnTo>
                    <a:lnTo>
                      <a:pt x="10" y="608"/>
                    </a:lnTo>
                    <a:lnTo>
                      <a:pt x="20" y="578"/>
                    </a:lnTo>
                    <a:lnTo>
                      <a:pt x="32" y="550"/>
                    </a:lnTo>
                    <a:lnTo>
                      <a:pt x="129" y="383"/>
                    </a:lnTo>
                    <a:lnTo>
                      <a:pt x="270" y="139"/>
                    </a:lnTo>
                    <a:lnTo>
                      <a:pt x="289" y="111"/>
                    </a:lnTo>
                    <a:lnTo>
                      <a:pt x="314" y="85"/>
                    </a:lnTo>
                    <a:lnTo>
                      <a:pt x="342" y="62"/>
                    </a:lnTo>
                    <a:lnTo>
                      <a:pt x="374" y="41"/>
                    </a:lnTo>
                    <a:lnTo>
                      <a:pt x="407" y="24"/>
                    </a:lnTo>
                    <a:lnTo>
                      <a:pt x="442" y="11"/>
                    </a:lnTo>
                    <a:lnTo>
                      <a:pt x="477" y="2"/>
                    </a:lnTo>
                    <a:lnTo>
                      <a:pt x="5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111" name="Freeform 49">
                <a:extLst>
                  <a:ext uri="{FF2B5EF4-FFF2-40B4-BE49-F238E27FC236}">
                    <a16:creationId xmlns:a16="http://schemas.microsoft.com/office/drawing/2014/main" id="{36134688-3461-43E7-9480-26B888A98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59951" y="2360613"/>
                <a:ext cx="790575" cy="730250"/>
              </a:xfrm>
              <a:custGeom>
                <a:avLst/>
                <a:gdLst>
                  <a:gd name="T0" fmla="*/ 683 w 1495"/>
                  <a:gd name="T1" fmla="*/ 363 h 1378"/>
                  <a:gd name="T2" fmla="*/ 614 w 1495"/>
                  <a:gd name="T3" fmla="*/ 384 h 1378"/>
                  <a:gd name="T4" fmla="*/ 549 w 1495"/>
                  <a:gd name="T5" fmla="*/ 422 h 1378"/>
                  <a:gd name="T6" fmla="*/ 497 w 1495"/>
                  <a:gd name="T7" fmla="*/ 471 h 1378"/>
                  <a:gd name="T8" fmla="*/ 448 w 1495"/>
                  <a:gd name="T9" fmla="*/ 550 h 1378"/>
                  <a:gd name="T10" fmla="*/ 425 w 1495"/>
                  <a:gd name="T11" fmla="*/ 610 h 1378"/>
                  <a:gd name="T12" fmla="*/ 416 w 1495"/>
                  <a:gd name="T13" fmla="*/ 677 h 1378"/>
                  <a:gd name="T14" fmla="*/ 421 w 1495"/>
                  <a:gd name="T15" fmla="*/ 745 h 1378"/>
                  <a:gd name="T16" fmla="*/ 436 w 1495"/>
                  <a:gd name="T17" fmla="*/ 803 h 1378"/>
                  <a:gd name="T18" fmla="*/ 479 w 1495"/>
                  <a:gd name="T19" fmla="*/ 880 h 1378"/>
                  <a:gd name="T20" fmla="*/ 524 w 1495"/>
                  <a:gd name="T21" fmla="*/ 936 h 1378"/>
                  <a:gd name="T22" fmla="*/ 586 w 1495"/>
                  <a:gd name="T23" fmla="*/ 981 h 1378"/>
                  <a:gd name="T24" fmla="*/ 656 w 1495"/>
                  <a:gd name="T25" fmla="*/ 1010 h 1378"/>
                  <a:gd name="T26" fmla="*/ 704 w 1495"/>
                  <a:gd name="T27" fmla="*/ 1018 h 1378"/>
                  <a:gd name="T28" fmla="*/ 778 w 1495"/>
                  <a:gd name="T29" fmla="*/ 1019 h 1378"/>
                  <a:gd name="T30" fmla="*/ 846 w 1495"/>
                  <a:gd name="T31" fmla="*/ 1008 h 1378"/>
                  <a:gd name="T32" fmla="*/ 914 w 1495"/>
                  <a:gd name="T33" fmla="*/ 978 h 1378"/>
                  <a:gd name="T34" fmla="*/ 975 w 1495"/>
                  <a:gd name="T35" fmla="*/ 934 h 1378"/>
                  <a:gd name="T36" fmla="*/ 1017 w 1495"/>
                  <a:gd name="T37" fmla="*/ 880 h 1378"/>
                  <a:gd name="T38" fmla="*/ 1048 w 1495"/>
                  <a:gd name="T39" fmla="*/ 827 h 1378"/>
                  <a:gd name="T40" fmla="*/ 1070 w 1495"/>
                  <a:gd name="T41" fmla="*/ 771 h 1378"/>
                  <a:gd name="T42" fmla="*/ 1081 w 1495"/>
                  <a:gd name="T43" fmla="*/ 707 h 1378"/>
                  <a:gd name="T44" fmla="*/ 1077 w 1495"/>
                  <a:gd name="T45" fmla="*/ 640 h 1378"/>
                  <a:gd name="T46" fmla="*/ 1060 w 1495"/>
                  <a:gd name="T47" fmla="*/ 578 h 1378"/>
                  <a:gd name="T48" fmla="*/ 1017 w 1495"/>
                  <a:gd name="T49" fmla="*/ 498 h 1378"/>
                  <a:gd name="T50" fmla="*/ 975 w 1495"/>
                  <a:gd name="T51" fmla="*/ 444 h 1378"/>
                  <a:gd name="T52" fmla="*/ 914 w 1495"/>
                  <a:gd name="T53" fmla="*/ 400 h 1378"/>
                  <a:gd name="T54" fmla="*/ 846 w 1495"/>
                  <a:gd name="T55" fmla="*/ 371 h 1378"/>
                  <a:gd name="T56" fmla="*/ 778 w 1495"/>
                  <a:gd name="T57" fmla="*/ 361 h 1378"/>
                  <a:gd name="T58" fmla="*/ 510 w 1495"/>
                  <a:gd name="T59" fmla="*/ 0 h 1378"/>
                  <a:gd name="T60" fmla="*/ 1019 w 1495"/>
                  <a:gd name="T61" fmla="*/ 2 h 1378"/>
                  <a:gd name="T62" fmla="*/ 1089 w 1495"/>
                  <a:gd name="T63" fmla="*/ 24 h 1378"/>
                  <a:gd name="T64" fmla="*/ 1153 w 1495"/>
                  <a:gd name="T65" fmla="*/ 62 h 1378"/>
                  <a:gd name="T66" fmla="*/ 1206 w 1495"/>
                  <a:gd name="T67" fmla="*/ 111 h 1378"/>
                  <a:gd name="T68" fmla="*/ 1463 w 1495"/>
                  <a:gd name="T69" fmla="*/ 550 h 1378"/>
                  <a:gd name="T70" fmla="*/ 1486 w 1495"/>
                  <a:gd name="T71" fmla="*/ 608 h 1378"/>
                  <a:gd name="T72" fmla="*/ 1495 w 1495"/>
                  <a:gd name="T73" fmla="*/ 673 h 1378"/>
                  <a:gd name="T74" fmla="*/ 1492 w 1495"/>
                  <a:gd name="T75" fmla="*/ 739 h 1378"/>
                  <a:gd name="T76" fmla="*/ 1475 w 1495"/>
                  <a:gd name="T77" fmla="*/ 801 h 1378"/>
                  <a:gd name="T78" fmla="*/ 1225 w 1495"/>
                  <a:gd name="T79" fmla="*/ 1239 h 1378"/>
                  <a:gd name="T80" fmla="*/ 1182 w 1495"/>
                  <a:gd name="T81" fmla="*/ 1293 h 1378"/>
                  <a:gd name="T82" fmla="*/ 1122 w 1495"/>
                  <a:gd name="T83" fmla="*/ 1337 h 1378"/>
                  <a:gd name="T84" fmla="*/ 1054 w 1495"/>
                  <a:gd name="T85" fmla="*/ 1367 h 1378"/>
                  <a:gd name="T86" fmla="*/ 986 w 1495"/>
                  <a:gd name="T87" fmla="*/ 1378 h 1378"/>
                  <a:gd name="T88" fmla="*/ 506 w 1495"/>
                  <a:gd name="T89" fmla="*/ 1378 h 1378"/>
                  <a:gd name="T90" fmla="*/ 500 w 1495"/>
                  <a:gd name="T91" fmla="*/ 1377 h 1378"/>
                  <a:gd name="T92" fmla="*/ 495 w 1495"/>
                  <a:gd name="T93" fmla="*/ 1377 h 1378"/>
                  <a:gd name="T94" fmla="*/ 460 w 1495"/>
                  <a:gd name="T95" fmla="*/ 1371 h 1378"/>
                  <a:gd name="T96" fmla="*/ 396 w 1495"/>
                  <a:gd name="T97" fmla="*/ 1349 h 1378"/>
                  <a:gd name="T98" fmla="*/ 336 w 1495"/>
                  <a:gd name="T99" fmla="*/ 1312 h 1378"/>
                  <a:gd name="T100" fmla="*/ 288 w 1495"/>
                  <a:gd name="T101" fmla="*/ 1265 h 1378"/>
                  <a:gd name="T102" fmla="*/ 79 w 1495"/>
                  <a:gd name="T103" fmla="*/ 910 h 1378"/>
                  <a:gd name="T104" fmla="*/ 20 w 1495"/>
                  <a:gd name="T105" fmla="*/ 801 h 1378"/>
                  <a:gd name="T106" fmla="*/ 3 w 1495"/>
                  <a:gd name="T107" fmla="*/ 739 h 1378"/>
                  <a:gd name="T108" fmla="*/ 0 w 1495"/>
                  <a:gd name="T109" fmla="*/ 673 h 1378"/>
                  <a:gd name="T110" fmla="*/ 10 w 1495"/>
                  <a:gd name="T111" fmla="*/ 608 h 1378"/>
                  <a:gd name="T112" fmla="*/ 32 w 1495"/>
                  <a:gd name="T113" fmla="*/ 550 h 1378"/>
                  <a:gd name="T114" fmla="*/ 270 w 1495"/>
                  <a:gd name="T115" fmla="*/ 139 h 1378"/>
                  <a:gd name="T116" fmla="*/ 314 w 1495"/>
                  <a:gd name="T117" fmla="*/ 85 h 1378"/>
                  <a:gd name="T118" fmla="*/ 374 w 1495"/>
                  <a:gd name="T119" fmla="*/ 41 h 1378"/>
                  <a:gd name="T120" fmla="*/ 442 w 1495"/>
                  <a:gd name="T121" fmla="*/ 11 h 1378"/>
                  <a:gd name="T122" fmla="*/ 510 w 1495"/>
                  <a:gd name="T123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5" h="1378">
                    <a:moveTo>
                      <a:pt x="717" y="361"/>
                    </a:moveTo>
                    <a:lnTo>
                      <a:pt x="683" y="363"/>
                    </a:lnTo>
                    <a:lnTo>
                      <a:pt x="649" y="371"/>
                    </a:lnTo>
                    <a:lnTo>
                      <a:pt x="614" y="384"/>
                    </a:lnTo>
                    <a:lnTo>
                      <a:pt x="581" y="401"/>
                    </a:lnTo>
                    <a:lnTo>
                      <a:pt x="549" y="422"/>
                    </a:lnTo>
                    <a:lnTo>
                      <a:pt x="522" y="445"/>
                    </a:lnTo>
                    <a:lnTo>
                      <a:pt x="497" y="471"/>
                    </a:lnTo>
                    <a:lnTo>
                      <a:pt x="479" y="498"/>
                    </a:lnTo>
                    <a:lnTo>
                      <a:pt x="448" y="550"/>
                    </a:lnTo>
                    <a:lnTo>
                      <a:pt x="435" y="579"/>
                    </a:lnTo>
                    <a:lnTo>
                      <a:pt x="425" y="610"/>
                    </a:lnTo>
                    <a:lnTo>
                      <a:pt x="418" y="643"/>
                    </a:lnTo>
                    <a:lnTo>
                      <a:pt x="416" y="677"/>
                    </a:lnTo>
                    <a:lnTo>
                      <a:pt x="416" y="712"/>
                    </a:lnTo>
                    <a:lnTo>
                      <a:pt x="421" y="745"/>
                    </a:lnTo>
                    <a:lnTo>
                      <a:pt x="427" y="775"/>
                    </a:lnTo>
                    <a:lnTo>
                      <a:pt x="436" y="803"/>
                    </a:lnTo>
                    <a:lnTo>
                      <a:pt x="448" y="827"/>
                    </a:lnTo>
                    <a:lnTo>
                      <a:pt x="479" y="880"/>
                    </a:lnTo>
                    <a:lnTo>
                      <a:pt x="498" y="910"/>
                    </a:lnTo>
                    <a:lnTo>
                      <a:pt x="524" y="936"/>
                    </a:lnTo>
                    <a:lnTo>
                      <a:pt x="553" y="960"/>
                    </a:lnTo>
                    <a:lnTo>
                      <a:pt x="586" y="981"/>
                    </a:lnTo>
                    <a:lnTo>
                      <a:pt x="621" y="997"/>
                    </a:lnTo>
                    <a:lnTo>
                      <a:pt x="656" y="1010"/>
                    </a:lnTo>
                    <a:lnTo>
                      <a:pt x="692" y="1017"/>
                    </a:lnTo>
                    <a:lnTo>
                      <a:pt x="704" y="1018"/>
                    </a:lnTo>
                    <a:lnTo>
                      <a:pt x="717" y="1019"/>
                    </a:lnTo>
                    <a:lnTo>
                      <a:pt x="778" y="1019"/>
                    </a:lnTo>
                    <a:lnTo>
                      <a:pt x="811" y="1016"/>
                    </a:lnTo>
                    <a:lnTo>
                      <a:pt x="846" y="1008"/>
                    </a:lnTo>
                    <a:lnTo>
                      <a:pt x="881" y="994"/>
                    </a:lnTo>
                    <a:lnTo>
                      <a:pt x="914" y="978"/>
                    </a:lnTo>
                    <a:lnTo>
                      <a:pt x="946" y="958"/>
                    </a:lnTo>
                    <a:lnTo>
                      <a:pt x="975" y="934"/>
                    </a:lnTo>
                    <a:lnTo>
                      <a:pt x="998" y="908"/>
                    </a:lnTo>
                    <a:lnTo>
                      <a:pt x="1017" y="880"/>
                    </a:lnTo>
                    <a:lnTo>
                      <a:pt x="1033" y="853"/>
                    </a:lnTo>
                    <a:lnTo>
                      <a:pt x="1048" y="827"/>
                    </a:lnTo>
                    <a:lnTo>
                      <a:pt x="1060" y="801"/>
                    </a:lnTo>
                    <a:lnTo>
                      <a:pt x="1070" y="771"/>
                    </a:lnTo>
                    <a:lnTo>
                      <a:pt x="1077" y="739"/>
                    </a:lnTo>
                    <a:lnTo>
                      <a:pt x="1081" y="707"/>
                    </a:lnTo>
                    <a:lnTo>
                      <a:pt x="1081" y="673"/>
                    </a:lnTo>
                    <a:lnTo>
                      <a:pt x="1077" y="640"/>
                    </a:lnTo>
                    <a:lnTo>
                      <a:pt x="1070" y="608"/>
                    </a:lnTo>
                    <a:lnTo>
                      <a:pt x="1060" y="578"/>
                    </a:lnTo>
                    <a:lnTo>
                      <a:pt x="1048" y="550"/>
                    </a:lnTo>
                    <a:lnTo>
                      <a:pt x="1017" y="498"/>
                    </a:lnTo>
                    <a:lnTo>
                      <a:pt x="998" y="471"/>
                    </a:lnTo>
                    <a:lnTo>
                      <a:pt x="975" y="444"/>
                    </a:lnTo>
                    <a:lnTo>
                      <a:pt x="946" y="421"/>
                    </a:lnTo>
                    <a:lnTo>
                      <a:pt x="914" y="400"/>
                    </a:lnTo>
                    <a:lnTo>
                      <a:pt x="881" y="384"/>
                    </a:lnTo>
                    <a:lnTo>
                      <a:pt x="846" y="371"/>
                    </a:lnTo>
                    <a:lnTo>
                      <a:pt x="811" y="363"/>
                    </a:lnTo>
                    <a:lnTo>
                      <a:pt x="778" y="361"/>
                    </a:lnTo>
                    <a:lnTo>
                      <a:pt x="717" y="361"/>
                    </a:lnTo>
                    <a:close/>
                    <a:moveTo>
                      <a:pt x="510" y="0"/>
                    </a:moveTo>
                    <a:lnTo>
                      <a:pt x="986" y="0"/>
                    </a:lnTo>
                    <a:lnTo>
                      <a:pt x="1019" y="2"/>
                    </a:lnTo>
                    <a:lnTo>
                      <a:pt x="1054" y="11"/>
                    </a:lnTo>
                    <a:lnTo>
                      <a:pt x="1089" y="24"/>
                    </a:lnTo>
                    <a:lnTo>
                      <a:pt x="1122" y="41"/>
                    </a:lnTo>
                    <a:lnTo>
                      <a:pt x="1153" y="62"/>
                    </a:lnTo>
                    <a:lnTo>
                      <a:pt x="1182" y="85"/>
                    </a:lnTo>
                    <a:lnTo>
                      <a:pt x="1206" y="111"/>
                    </a:lnTo>
                    <a:lnTo>
                      <a:pt x="1225" y="139"/>
                    </a:lnTo>
                    <a:lnTo>
                      <a:pt x="1463" y="550"/>
                    </a:lnTo>
                    <a:lnTo>
                      <a:pt x="1475" y="578"/>
                    </a:lnTo>
                    <a:lnTo>
                      <a:pt x="1486" y="608"/>
                    </a:lnTo>
                    <a:lnTo>
                      <a:pt x="1492" y="640"/>
                    </a:lnTo>
                    <a:lnTo>
                      <a:pt x="1495" y="673"/>
                    </a:lnTo>
                    <a:lnTo>
                      <a:pt x="1495" y="707"/>
                    </a:lnTo>
                    <a:lnTo>
                      <a:pt x="1492" y="739"/>
                    </a:lnTo>
                    <a:lnTo>
                      <a:pt x="1486" y="771"/>
                    </a:lnTo>
                    <a:lnTo>
                      <a:pt x="1475" y="801"/>
                    </a:lnTo>
                    <a:lnTo>
                      <a:pt x="1463" y="827"/>
                    </a:lnTo>
                    <a:lnTo>
                      <a:pt x="1225" y="1239"/>
                    </a:lnTo>
                    <a:lnTo>
                      <a:pt x="1206" y="1267"/>
                    </a:lnTo>
                    <a:lnTo>
                      <a:pt x="1182" y="1293"/>
                    </a:lnTo>
                    <a:lnTo>
                      <a:pt x="1153" y="1317"/>
                    </a:lnTo>
                    <a:lnTo>
                      <a:pt x="1122" y="1337"/>
                    </a:lnTo>
                    <a:lnTo>
                      <a:pt x="1089" y="1354"/>
                    </a:lnTo>
                    <a:lnTo>
                      <a:pt x="1054" y="1367"/>
                    </a:lnTo>
                    <a:lnTo>
                      <a:pt x="1019" y="1375"/>
                    </a:lnTo>
                    <a:lnTo>
                      <a:pt x="986" y="1378"/>
                    </a:lnTo>
                    <a:lnTo>
                      <a:pt x="510" y="1378"/>
                    </a:lnTo>
                    <a:lnTo>
                      <a:pt x="506" y="1378"/>
                    </a:lnTo>
                    <a:lnTo>
                      <a:pt x="503" y="1377"/>
                    </a:lnTo>
                    <a:lnTo>
                      <a:pt x="500" y="1377"/>
                    </a:lnTo>
                    <a:lnTo>
                      <a:pt x="497" y="1377"/>
                    </a:lnTo>
                    <a:lnTo>
                      <a:pt x="495" y="1377"/>
                    </a:lnTo>
                    <a:lnTo>
                      <a:pt x="492" y="1376"/>
                    </a:lnTo>
                    <a:lnTo>
                      <a:pt x="460" y="1371"/>
                    </a:lnTo>
                    <a:lnTo>
                      <a:pt x="428" y="1362"/>
                    </a:lnTo>
                    <a:lnTo>
                      <a:pt x="396" y="1349"/>
                    </a:lnTo>
                    <a:lnTo>
                      <a:pt x="366" y="1332"/>
                    </a:lnTo>
                    <a:lnTo>
                      <a:pt x="336" y="1312"/>
                    </a:lnTo>
                    <a:lnTo>
                      <a:pt x="310" y="1289"/>
                    </a:lnTo>
                    <a:lnTo>
                      <a:pt x="288" y="1265"/>
                    </a:lnTo>
                    <a:lnTo>
                      <a:pt x="270" y="1239"/>
                    </a:lnTo>
                    <a:lnTo>
                      <a:pt x="79" y="910"/>
                    </a:lnTo>
                    <a:lnTo>
                      <a:pt x="32" y="827"/>
                    </a:lnTo>
                    <a:lnTo>
                      <a:pt x="20" y="801"/>
                    </a:lnTo>
                    <a:lnTo>
                      <a:pt x="10" y="771"/>
                    </a:lnTo>
                    <a:lnTo>
                      <a:pt x="3" y="739"/>
                    </a:lnTo>
                    <a:lnTo>
                      <a:pt x="0" y="707"/>
                    </a:lnTo>
                    <a:lnTo>
                      <a:pt x="0" y="673"/>
                    </a:lnTo>
                    <a:lnTo>
                      <a:pt x="3" y="640"/>
                    </a:lnTo>
                    <a:lnTo>
                      <a:pt x="10" y="608"/>
                    </a:lnTo>
                    <a:lnTo>
                      <a:pt x="20" y="578"/>
                    </a:lnTo>
                    <a:lnTo>
                      <a:pt x="32" y="550"/>
                    </a:lnTo>
                    <a:lnTo>
                      <a:pt x="129" y="383"/>
                    </a:lnTo>
                    <a:lnTo>
                      <a:pt x="270" y="139"/>
                    </a:lnTo>
                    <a:lnTo>
                      <a:pt x="289" y="111"/>
                    </a:lnTo>
                    <a:lnTo>
                      <a:pt x="314" y="85"/>
                    </a:lnTo>
                    <a:lnTo>
                      <a:pt x="342" y="62"/>
                    </a:lnTo>
                    <a:lnTo>
                      <a:pt x="374" y="41"/>
                    </a:lnTo>
                    <a:lnTo>
                      <a:pt x="407" y="24"/>
                    </a:lnTo>
                    <a:lnTo>
                      <a:pt x="442" y="11"/>
                    </a:lnTo>
                    <a:lnTo>
                      <a:pt x="477" y="2"/>
                    </a:lnTo>
                    <a:lnTo>
                      <a:pt x="5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112" name="Freeform 50">
                <a:extLst>
                  <a:ext uri="{FF2B5EF4-FFF2-40B4-BE49-F238E27FC236}">
                    <a16:creationId xmlns:a16="http://schemas.microsoft.com/office/drawing/2014/main" id="{2F43A900-2F8F-4A53-B372-8F26CC91FC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759951" y="2360613"/>
                <a:ext cx="790575" cy="730250"/>
              </a:xfrm>
              <a:custGeom>
                <a:avLst/>
                <a:gdLst>
                  <a:gd name="T0" fmla="*/ 683 w 1495"/>
                  <a:gd name="T1" fmla="*/ 363 h 1378"/>
                  <a:gd name="T2" fmla="*/ 614 w 1495"/>
                  <a:gd name="T3" fmla="*/ 384 h 1378"/>
                  <a:gd name="T4" fmla="*/ 549 w 1495"/>
                  <a:gd name="T5" fmla="*/ 422 h 1378"/>
                  <a:gd name="T6" fmla="*/ 497 w 1495"/>
                  <a:gd name="T7" fmla="*/ 471 h 1378"/>
                  <a:gd name="T8" fmla="*/ 448 w 1495"/>
                  <a:gd name="T9" fmla="*/ 550 h 1378"/>
                  <a:gd name="T10" fmla="*/ 425 w 1495"/>
                  <a:gd name="T11" fmla="*/ 610 h 1378"/>
                  <a:gd name="T12" fmla="*/ 416 w 1495"/>
                  <a:gd name="T13" fmla="*/ 677 h 1378"/>
                  <a:gd name="T14" fmla="*/ 421 w 1495"/>
                  <a:gd name="T15" fmla="*/ 745 h 1378"/>
                  <a:gd name="T16" fmla="*/ 436 w 1495"/>
                  <a:gd name="T17" fmla="*/ 803 h 1378"/>
                  <a:gd name="T18" fmla="*/ 479 w 1495"/>
                  <a:gd name="T19" fmla="*/ 880 h 1378"/>
                  <a:gd name="T20" fmla="*/ 524 w 1495"/>
                  <a:gd name="T21" fmla="*/ 936 h 1378"/>
                  <a:gd name="T22" fmla="*/ 586 w 1495"/>
                  <a:gd name="T23" fmla="*/ 981 h 1378"/>
                  <a:gd name="T24" fmla="*/ 656 w 1495"/>
                  <a:gd name="T25" fmla="*/ 1010 h 1378"/>
                  <a:gd name="T26" fmla="*/ 704 w 1495"/>
                  <a:gd name="T27" fmla="*/ 1018 h 1378"/>
                  <a:gd name="T28" fmla="*/ 778 w 1495"/>
                  <a:gd name="T29" fmla="*/ 1019 h 1378"/>
                  <a:gd name="T30" fmla="*/ 846 w 1495"/>
                  <a:gd name="T31" fmla="*/ 1008 h 1378"/>
                  <a:gd name="T32" fmla="*/ 914 w 1495"/>
                  <a:gd name="T33" fmla="*/ 978 h 1378"/>
                  <a:gd name="T34" fmla="*/ 975 w 1495"/>
                  <a:gd name="T35" fmla="*/ 934 h 1378"/>
                  <a:gd name="T36" fmla="*/ 1017 w 1495"/>
                  <a:gd name="T37" fmla="*/ 880 h 1378"/>
                  <a:gd name="T38" fmla="*/ 1048 w 1495"/>
                  <a:gd name="T39" fmla="*/ 827 h 1378"/>
                  <a:gd name="T40" fmla="*/ 1070 w 1495"/>
                  <a:gd name="T41" fmla="*/ 771 h 1378"/>
                  <a:gd name="T42" fmla="*/ 1081 w 1495"/>
                  <a:gd name="T43" fmla="*/ 707 h 1378"/>
                  <a:gd name="T44" fmla="*/ 1077 w 1495"/>
                  <a:gd name="T45" fmla="*/ 640 h 1378"/>
                  <a:gd name="T46" fmla="*/ 1060 w 1495"/>
                  <a:gd name="T47" fmla="*/ 578 h 1378"/>
                  <a:gd name="T48" fmla="*/ 1017 w 1495"/>
                  <a:gd name="T49" fmla="*/ 498 h 1378"/>
                  <a:gd name="T50" fmla="*/ 975 w 1495"/>
                  <a:gd name="T51" fmla="*/ 444 h 1378"/>
                  <a:gd name="T52" fmla="*/ 914 w 1495"/>
                  <a:gd name="T53" fmla="*/ 400 h 1378"/>
                  <a:gd name="T54" fmla="*/ 846 w 1495"/>
                  <a:gd name="T55" fmla="*/ 371 h 1378"/>
                  <a:gd name="T56" fmla="*/ 778 w 1495"/>
                  <a:gd name="T57" fmla="*/ 361 h 1378"/>
                  <a:gd name="T58" fmla="*/ 510 w 1495"/>
                  <a:gd name="T59" fmla="*/ 0 h 1378"/>
                  <a:gd name="T60" fmla="*/ 1019 w 1495"/>
                  <a:gd name="T61" fmla="*/ 2 h 1378"/>
                  <a:gd name="T62" fmla="*/ 1089 w 1495"/>
                  <a:gd name="T63" fmla="*/ 24 h 1378"/>
                  <a:gd name="T64" fmla="*/ 1153 w 1495"/>
                  <a:gd name="T65" fmla="*/ 62 h 1378"/>
                  <a:gd name="T66" fmla="*/ 1206 w 1495"/>
                  <a:gd name="T67" fmla="*/ 111 h 1378"/>
                  <a:gd name="T68" fmla="*/ 1463 w 1495"/>
                  <a:gd name="T69" fmla="*/ 550 h 1378"/>
                  <a:gd name="T70" fmla="*/ 1486 w 1495"/>
                  <a:gd name="T71" fmla="*/ 608 h 1378"/>
                  <a:gd name="T72" fmla="*/ 1495 w 1495"/>
                  <a:gd name="T73" fmla="*/ 673 h 1378"/>
                  <a:gd name="T74" fmla="*/ 1492 w 1495"/>
                  <a:gd name="T75" fmla="*/ 739 h 1378"/>
                  <a:gd name="T76" fmla="*/ 1475 w 1495"/>
                  <a:gd name="T77" fmla="*/ 801 h 1378"/>
                  <a:gd name="T78" fmla="*/ 1225 w 1495"/>
                  <a:gd name="T79" fmla="*/ 1239 h 1378"/>
                  <a:gd name="T80" fmla="*/ 1182 w 1495"/>
                  <a:gd name="T81" fmla="*/ 1293 h 1378"/>
                  <a:gd name="T82" fmla="*/ 1122 w 1495"/>
                  <a:gd name="T83" fmla="*/ 1337 h 1378"/>
                  <a:gd name="T84" fmla="*/ 1054 w 1495"/>
                  <a:gd name="T85" fmla="*/ 1367 h 1378"/>
                  <a:gd name="T86" fmla="*/ 986 w 1495"/>
                  <a:gd name="T87" fmla="*/ 1378 h 1378"/>
                  <a:gd name="T88" fmla="*/ 506 w 1495"/>
                  <a:gd name="T89" fmla="*/ 1378 h 1378"/>
                  <a:gd name="T90" fmla="*/ 500 w 1495"/>
                  <a:gd name="T91" fmla="*/ 1377 h 1378"/>
                  <a:gd name="T92" fmla="*/ 495 w 1495"/>
                  <a:gd name="T93" fmla="*/ 1377 h 1378"/>
                  <a:gd name="T94" fmla="*/ 460 w 1495"/>
                  <a:gd name="T95" fmla="*/ 1371 h 1378"/>
                  <a:gd name="T96" fmla="*/ 396 w 1495"/>
                  <a:gd name="T97" fmla="*/ 1349 h 1378"/>
                  <a:gd name="T98" fmla="*/ 336 w 1495"/>
                  <a:gd name="T99" fmla="*/ 1312 h 1378"/>
                  <a:gd name="T100" fmla="*/ 288 w 1495"/>
                  <a:gd name="T101" fmla="*/ 1265 h 1378"/>
                  <a:gd name="T102" fmla="*/ 79 w 1495"/>
                  <a:gd name="T103" fmla="*/ 910 h 1378"/>
                  <a:gd name="T104" fmla="*/ 20 w 1495"/>
                  <a:gd name="T105" fmla="*/ 801 h 1378"/>
                  <a:gd name="T106" fmla="*/ 3 w 1495"/>
                  <a:gd name="T107" fmla="*/ 739 h 1378"/>
                  <a:gd name="T108" fmla="*/ 0 w 1495"/>
                  <a:gd name="T109" fmla="*/ 673 h 1378"/>
                  <a:gd name="T110" fmla="*/ 10 w 1495"/>
                  <a:gd name="T111" fmla="*/ 608 h 1378"/>
                  <a:gd name="T112" fmla="*/ 32 w 1495"/>
                  <a:gd name="T113" fmla="*/ 550 h 1378"/>
                  <a:gd name="T114" fmla="*/ 270 w 1495"/>
                  <a:gd name="T115" fmla="*/ 139 h 1378"/>
                  <a:gd name="T116" fmla="*/ 314 w 1495"/>
                  <a:gd name="T117" fmla="*/ 85 h 1378"/>
                  <a:gd name="T118" fmla="*/ 374 w 1495"/>
                  <a:gd name="T119" fmla="*/ 41 h 1378"/>
                  <a:gd name="T120" fmla="*/ 442 w 1495"/>
                  <a:gd name="T121" fmla="*/ 11 h 1378"/>
                  <a:gd name="T122" fmla="*/ 510 w 1495"/>
                  <a:gd name="T123" fmla="*/ 0 h 1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495" h="1378">
                    <a:moveTo>
                      <a:pt x="717" y="361"/>
                    </a:moveTo>
                    <a:lnTo>
                      <a:pt x="683" y="363"/>
                    </a:lnTo>
                    <a:lnTo>
                      <a:pt x="649" y="371"/>
                    </a:lnTo>
                    <a:lnTo>
                      <a:pt x="614" y="384"/>
                    </a:lnTo>
                    <a:lnTo>
                      <a:pt x="581" y="401"/>
                    </a:lnTo>
                    <a:lnTo>
                      <a:pt x="549" y="422"/>
                    </a:lnTo>
                    <a:lnTo>
                      <a:pt x="522" y="445"/>
                    </a:lnTo>
                    <a:lnTo>
                      <a:pt x="497" y="471"/>
                    </a:lnTo>
                    <a:lnTo>
                      <a:pt x="479" y="498"/>
                    </a:lnTo>
                    <a:lnTo>
                      <a:pt x="448" y="550"/>
                    </a:lnTo>
                    <a:lnTo>
                      <a:pt x="435" y="579"/>
                    </a:lnTo>
                    <a:lnTo>
                      <a:pt x="425" y="610"/>
                    </a:lnTo>
                    <a:lnTo>
                      <a:pt x="418" y="643"/>
                    </a:lnTo>
                    <a:lnTo>
                      <a:pt x="416" y="677"/>
                    </a:lnTo>
                    <a:lnTo>
                      <a:pt x="416" y="712"/>
                    </a:lnTo>
                    <a:lnTo>
                      <a:pt x="421" y="745"/>
                    </a:lnTo>
                    <a:lnTo>
                      <a:pt x="427" y="775"/>
                    </a:lnTo>
                    <a:lnTo>
                      <a:pt x="436" y="803"/>
                    </a:lnTo>
                    <a:lnTo>
                      <a:pt x="448" y="827"/>
                    </a:lnTo>
                    <a:lnTo>
                      <a:pt x="479" y="880"/>
                    </a:lnTo>
                    <a:lnTo>
                      <a:pt x="498" y="910"/>
                    </a:lnTo>
                    <a:lnTo>
                      <a:pt x="524" y="936"/>
                    </a:lnTo>
                    <a:lnTo>
                      <a:pt x="553" y="960"/>
                    </a:lnTo>
                    <a:lnTo>
                      <a:pt x="586" y="981"/>
                    </a:lnTo>
                    <a:lnTo>
                      <a:pt x="621" y="997"/>
                    </a:lnTo>
                    <a:lnTo>
                      <a:pt x="656" y="1010"/>
                    </a:lnTo>
                    <a:lnTo>
                      <a:pt x="692" y="1017"/>
                    </a:lnTo>
                    <a:lnTo>
                      <a:pt x="704" y="1018"/>
                    </a:lnTo>
                    <a:lnTo>
                      <a:pt x="717" y="1019"/>
                    </a:lnTo>
                    <a:lnTo>
                      <a:pt x="778" y="1019"/>
                    </a:lnTo>
                    <a:lnTo>
                      <a:pt x="811" y="1016"/>
                    </a:lnTo>
                    <a:lnTo>
                      <a:pt x="846" y="1008"/>
                    </a:lnTo>
                    <a:lnTo>
                      <a:pt x="881" y="994"/>
                    </a:lnTo>
                    <a:lnTo>
                      <a:pt x="914" y="978"/>
                    </a:lnTo>
                    <a:lnTo>
                      <a:pt x="946" y="958"/>
                    </a:lnTo>
                    <a:lnTo>
                      <a:pt x="975" y="934"/>
                    </a:lnTo>
                    <a:lnTo>
                      <a:pt x="998" y="908"/>
                    </a:lnTo>
                    <a:lnTo>
                      <a:pt x="1017" y="880"/>
                    </a:lnTo>
                    <a:lnTo>
                      <a:pt x="1033" y="853"/>
                    </a:lnTo>
                    <a:lnTo>
                      <a:pt x="1048" y="827"/>
                    </a:lnTo>
                    <a:lnTo>
                      <a:pt x="1060" y="801"/>
                    </a:lnTo>
                    <a:lnTo>
                      <a:pt x="1070" y="771"/>
                    </a:lnTo>
                    <a:lnTo>
                      <a:pt x="1077" y="739"/>
                    </a:lnTo>
                    <a:lnTo>
                      <a:pt x="1081" y="707"/>
                    </a:lnTo>
                    <a:lnTo>
                      <a:pt x="1081" y="673"/>
                    </a:lnTo>
                    <a:lnTo>
                      <a:pt x="1077" y="640"/>
                    </a:lnTo>
                    <a:lnTo>
                      <a:pt x="1070" y="608"/>
                    </a:lnTo>
                    <a:lnTo>
                      <a:pt x="1060" y="578"/>
                    </a:lnTo>
                    <a:lnTo>
                      <a:pt x="1048" y="550"/>
                    </a:lnTo>
                    <a:lnTo>
                      <a:pt x="1017" y="498"/>
                    </a:lnTo>
                    <a:lnTo>
                      <a:pt x="998" y="471"/>
                    </a:lnTo>
                    <a:lnTo>
                      <a:pt x="975" y="444"/>
                    </a:lnTo>
                    <a:lnTo>
                      <a:pt x="946" y="421"/>
                    </a:lnTo>
                    <a:lnTo>
                      <a:pt x="914" y="400"/>
                    </a:lnTo>
                    <a:lnTo>
                      <a:pt x="881" y="384"/>
                    </a:lnTo>
                    <a:lnTo>
                      <a:pt x="846" y="371"/>
                    </a:lnTo>
                    <a:lnTo>
                      <a:pt x="811" y="363"/>
                    </a:lnTo>
                    <a:lnTo>
                      <a:pt x="778" y="361"/>
                    </a:lnTo>
                    <a:lnTo>
                      <a:pt x="717" y="361"/>
                    </a:lnTo>
                    <a:close/>
                    <a:moveTo>
                      <a:pt x="510" y="0"/>
                    </a:moveTo>
                    <a:lnTo>
                      <a:pt x="986" y="0"/>
                    </a:lnTo>
                    <a:lnTo>
                      <a:pt x="1019" y="2"/>
                    </a:lnTo>
                    <a:lnTo>
                      <a:pt x="1054" y="11"/>
                    </a:lnTo>
                    <a:lnTo>
                      <a:pt x="1089" y="24"/>
                    </a:lnTo>
                    <a:lnTo>
                      <a:pt x="1122" y="41"/>
                    </a:lnTo>
                    <a:lnTo>
                      <a:pt x="1153" y="62"/>
                    </a:lnTo>
                    <a:lnTo>
                      <a:pt x="1182" y="85"/>
                    </a:lnTo>
                    <a:lnTo>
                      <a:pt x="1206" y="111"/>
                    </a:lnTo>
                    <a:lnTo>
                      <a:pt x="1225" y="139"/>
                    </a:lnTo>
                    <a:lnTo>
                      <a:pt x="1463" y="550"/>
                    </a:lnTo>
                    <a:lnTo>
                      <a:pt x="1475" y="578"/>
                    </a:lnTo>
                    <a:lnTo>
                      <a:pt x="1486" y="608"/>
                    </a:lnTo>
                    <a:lnTo>
                      <a:pt x="1492" y="640"/>
                    </a:lnTo>
                    <a:lnTo>
                      <a:pt x="1495" y="673"/>
                    </a:lnTo>
                    <a:lnTo>
                      <a:pt x="1495" y="707"/>
                    </a:lnTo>
                    <a:lnTo>
                      <a:pt x="1492" y="739"/>
                    </a:lnTo>
                    <a:lnTo>
                      <a:pt x="1486" y="771"/>
                    </a:lnTo>
                    <a:lnTo>
                      <a:pt x="1475" y="801"/>
                    </a:lnTo>
                    <a:lnTo>
                      <a:pt x="1463" y="827"/>
                    </a:lnTo>
                    <a:lnTo>
                      <a:pt x="1225" y="1239"/>
                    </a:lnTo>
                    <a:lnTo>
                      <a:pt x="1206" y="1267"/>
                    </a:lnTo>
                    <a:lnTo>
                      <a:pt x="1182" y="1293"/>
                    </a:lnTo>
                    <a:lnTo>
                      <a:pt x="1153" y="1317"/>
                    </a:lnTo>
                    <a:lnTo>
                      <a:pt x="1122" y="1337"/>
                    </a:lnTo>
                    <a:lnTo>
                      <a:pt x="1089" y="1354"/>
                    </a:lnTo>
                    <a:lnTo>
                      <a:pt x="1054" y="1367"/>
                    </a:lnTo>
                    <a:lnTo>
                      <a:pt x="1019" y="1375"/>
                    </a:lnTo>
                    <a:lnTo>
                      <a:pt x="986" y="1378"/>
                    </a:lnTo>
                    <a:lnTo>
                      <a:pt x="510" y="1378"/>
                    </a:lnTo>
                    <a:lnTo>
                      <a:pt x="506" y="1378"/>
                    </a:lnTo>
                    <a:lnTo>
                      <a:pt x="503" y="1377"/>
                    </a:lnTo>
                    <a:lnTo>
                      <a:pt x="500" y="1377"/>
                    </a:lnTo>
                    <a:lnTo>
                      <a:pt x="497" y="1377"/>
                    </a:lnTo>
                    <a:lnTo>
                      <a:pt x="495" y="1377"/>
                    </a:lnTo>
                    <a:lnTo>
                      <a:pt x="492" y="1376"/>
                    </a:lnTo>
                    <a:lnTo>
                      <a:pt x="460" y="1371"/>
                    </a:lnTo>
                    <a:lnTo>
                      <a:pt x="428" y="1362"/>
                    </a:lnTo>
                    <a:lnTo>
                      <a:pt x="396" y="1349"/>
                    </a:lnTo>
                    <a:lnTo>
                      <a:pt x="366" y="1332"/>
                    </a:lnTo>
                    <a:lnTo>
                      <a:pt x="336" y="1312"/>
                    </a:lnTo>
                    <a:lnTo>
                      <a:pt x="310" y="1289"/>
                    </a:lnTo>
                    <a:lnTo>
                      <a:pt x="288" y="1265"/>
                    </a:lnTo>
                    <a:lnTo>
                      <a:pt x="270" y="1239"/>
                    </a:lnTo>
                    <a:lnTo>
                      <a:pt x="79" y="910"/>
                    </a:lnTo>
                    <a:lnTo>
                      <a:pt x="32" y="827"/>
                    </a:lnTo>
                    <a:lnTo>
                      <a:pt x="20" y="801"/>
                    </a:lnTo>
                    <a:lnTo>
                      <a:pt x="10" y="771"/>
                    </a:lnTo>
                    <a:lnTo>
                      <a:pt x="3" y="739"/>
                    </a:lnTo>
                    <a:lnTo>
                      <a:pt x="0" y="707"/>
                    </a:lnTo>
                    <a:lnTo>
                      <a:pt x="0" y="673"/>
                    </a:lnTo>
                    <a:lnTo>
                      <a:pt x="3" y="640"/>
                    </a:lnTo>
                    <a:lnTo>
                      <a:pt x="10" y="608"/>
                    </a:lnTo>
                    <a:lnTo>
                      <a:pt x="20" y="578"/>
                    </a:lnTo>
                    <a:lnTo>
                      <a:pt x="32" y="550"/>
                    </a:lnTo>
                    <a:lnTo>
                      <a:pt x="129" y="383"/>
                    </a:lnTo>
                    <a:lnTo>
                      <a:pt x="270" y="139"/>
                    </a:lnTo>
                    <a:lnTo>
                      <a:pt x="289" y="111"/>
                    </a:lnTo>
                    <a:lnTo>
                      <a:pt x="314" y="85"/>
                    </a:lnTo>
                    <a:lnTo>
                      <a:pt x="342" y="62"/>
                    </a:lnTo>
                    <a:lnTo>
                      <a:pt x="374" y="41"/>
                    </a:lnTo>
                    <a:lnTo>
                      <a:pt x="407" y="24"/>
                    </a:lnTo>
                    <a:lnTo>
                      <a:pt x="442" y="11"/>
                    </a:lnTo>
                    <a:lnTo>
                      <a:pt x="477" y="2"/>
                    </a:lnTo>
                    <a:lnTo>
                      <a:pt x="51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E70851F5-91AF-440D-B185-24F7F7182E46}"/>
              </a:ext>
            </a:extLst>
          </p:cNvPr>
          <p:cNvGrpSpPr/>
          <p:nvPr/>
        </p:nvGrpSpPr>
        <p:grpSpPr>
          <a:xfrm>
            <a:off x="6284012" y="2935409"/>
            <a:ext cx="5516373" cy="1334356"/>
            <a:chOff x="6284012" y="2692514"/>
            <a:chExt cx="5516373" cy="1334356"/>
          </a:xfrm>
        </p:grpSpPr>
        <p:grpSp>
          <p:nvGrpSpPr>
            <p:cNvPr id="46" name="Groupe 45">
              <a:extLst>
                <a:ext uri="{FF2B5EF4-FFF2-40B4-BE49-F238E27FC236}">
                  <a16:creationId xmlns:a16="http://schemas.microsoft.com/office/drawing/2014/main" id="{068AEB14-FCF3-44A9-97AA-788CABCF68B7}"/>
                </a:ext>
              </a:extLst>
            </p:cNvPr>
            <p:cNvGrpSpPr/>
            <p:nvPr/>
          </p:nvGrpSpPr>
          <p:grpSpPr>
            <a:xfrm>
              <a:off x="6284012" y="2692514"/>
              <a:ext cx="5516373" cy="1334356"/>
              <a:chOff x="6471005" y="1342922"/>
              <a:chExt cx="5516373" cy="1334356"/>
            </a:xfrm>
          </p:grpSpPr>
          <p:sp>
            <p:nvSpPr>
              <p:cNvPr id="47" name="Rectangle à coins arrondis 64">
                <a:extLst>
                  <a:ext uri="{FF2B5EF4-FFF2-40B4-BE49-F238E27FC236}">
                    <a16:creationId xmlns:a16="http://schemas.microsoft.com/office/drawing/2014/main" id="{1A38275B-3D44-48EA-B6CA-B101C541B76B}"/>
                  </a:ext>
                </a:extLst>
              </p:cNvPr>
              <p:cNvSpPr/>
              <p:nvPr/>
            </p:nvSpPr>
            <p:spPr>
              <a:xfrm>
                <a:off x="6995242" y="1512838"/>
                <a:ext cx="4992136" cy="9548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5D5482BA-9ED6-4AE7-A7BD-392FC47069FD}"/>
                  </a:ext>
                </a:extLst>
              </p:cNvPr>
              <p:cNvGrpSpPr/>
              <p:nvPr/>
            </p:nvGrpSpPr>
            <p:grpSpPr>
              <a:xfrm>
                <a:off x="6471005" y="1342922"/>
                <a:ext cx="5289065" cy="1334356"/>
                <a:chOff x="6814749" y="1517467"/>
                <a:chExt cx="5289065" cy="1334356"/>
              </a:xfrm>
            </p:grpSpPr>
            <p:sp>
              <p:nvSpPr>
                <p:cNvPr id="49" name="TextBox 46">
                  <a:extLst>
                    <a:ext uri="{FF2B5EF4-FFF2-40B4-BE49-F238E27FC236}">
                      <a16:creationId xmlns:a16="http://schemas.microsoft.com/office/drawing/2014/main" id="{040F87F1-D3B9-49EA-99F4-FC13858C046E}"/>
                    </a:ext>
                  </a:extLst>
                </p:cNvPr>
                <p:cNvSpPr txBox="1"/>
                <p:nvPr/>
              </p:nvSpPr>
              <p:spPr>
                <a:xfrm>
                  <a:off x="8250269" y="1959898"/>
                  <a:ext cx="385354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fr-FR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Déploiement de l’application</a:t>
                  </a:r>
                </a:p>
              </p:txBody>
            </p:sp>
            <p:sp>
              <p:nvSpPr>
                <p:cNvPr id="50" name="Rounded Rectangle 13">
                  <a:extLst>
                    <a:ext uri="{FF2B5EF4-FFF2-40B4-BE49-F238E27FC236}">
                      <a16:creationId xmlns:a16="http://schemas.microsoft.com/office/drawing/2014/main" id="{04F101CF-E8B5-4C53-A082-AD75B7C5610F}"/>
                    </a:ext>
                  </a:extLst>
                </p:cNvPr>
                <p:cNvSpPr/>
                <p:nvPr/>
              </p:nvSpPr>
              <p:spPr>
                <a:xfrm rot="2700000">
                  <a:off x="6814749" y="1764352"/>
                  <a:ext cx="1087471" cy="1087471"/>
                </a:xfrm>
                <a:prstGeom prst="roundRect">
                  <a:avLst/>
                </a:pr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>
                  <a:noFill/>
                </a:ln>
                <a:effectLst>
                  <a:innerShdw blurRad="76200" dist="50800" dir="13500000">
                    <a:prstClr val="black">
                      <a:alpha val="32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51" name="Rounded Rectangle 20">
                  <a:extLst>
                    <a:ext uri="{FF2B5EF4-FFF2-40B4-BE49-F238E27FC236}">
                      <a16:creationId xmlns:a16="http://schemas.microsoft.com/office/drawing/2014/main" id="{BB4B5451-FDDA-4120-B947-A805FD91F0A8}"/>
                    </a:ext>
                  </a:extLst>
                </p:cNvPr>
                <p:cNvSpPr/>
                <p:nvPr/>
              </p:nvSpPr>
              <p:spPr>
                <a:xfrm rot="1809825">
                  <a:off x="6855823" y="1517467"/>
                  <a:ext cx="1087471" cy="1087471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342900" sx="103000" sy="103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14" name="Freeform 41">
              <a:extLst>
                <a:ext uri="{FF2B5EF4-FFF2-40B4-BE49-F238E27FC236}">
                  <a16:creationId xmlns:a16="http://schemas.microsoft.com/office/drawing/2014/main" id="{A76B318A-3AAC-4551-A084-3B67279C5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3839" y="3074247"/>
              <a:ext cx="573542" cy="345760"/>
            </a:xfrm>
            <a:custGeom>
              <a:avLst/>
              <a:gdLst>
                <a:gd name="T0" fmla="*/ 2413 w 3469"/>
                <a:gd name="T1" fmla="*/ 13 h 2205"/>
                <a:gd name="T2" fmla="*/ 2622 w 3469"/>
                <a:gd name="T3" fmla="*/ 73 h 2205"/>
                <a:gd name="T4" fmla="*/ 2808 w 3469"/>
                <a:gd name="T5" fmla="*/ 179 h 2205"/>
                <a:gd name="T6" fmla="*/ 2964 w 3469"/>
                <a:gd name="T7" fmla="*/ 324 h 2205"/>
                <a:gd name="T8" fmla="*/ 3083 w 3469"/>
                <a:gd name="T9" fmla="*/ 502 h 2205"/>
                <a:gd name="T10" fmla="*/ 3159 w 3469"/>
                <a:gd name="T11" fmla="*/ 705 h 2205"/>
                <a:gd name="T12" fmla="*/ 3186 w 3469"/>
                <a:gd name="T13" fmla="*/ 928 h 2205"/>
                <a:gd name="T14" fmla="*/ 3168 w 3469"/>
                <a:gd name="T15" fmla="*/ 1113 h 2205"/>
                <a:gd name="T16" fmla="*/ 3301 w 3469"/>
                <a:gd name="T17" fmla="*/ 1213 h 2205"/>
                <a:gd name="T18" fmla="*/ 3400 w 3469"/>
                <a:gd name="T19" fmla="*/ 1347 h 2205"/>
                <a:gd name="T20" fmla="*/ 3458 w 3469"/>
                <a:gd name="T21" fmla="*/ 1507 h 2205"/>
                <a:gd name="T22" fmla="*/ 3467 w 3469"/>
                <a:gd name="T23" fmla="*/ 1683 h 2205"/>
                <a:gd name="T24" fmla="*/ 3424 w 3469"/>
                <a:gd name="T25" fmla="*/ 1851 h 2205"/>
                <a:gd name="T26" fmla="*/ 3338 w 3469"/>
                <a:gd name="T27" fmla="*/ 1994 h 2205"/>
                <a:gd name="T28" fmla="*/ 3214 w 3469"/>
                <a:gd name="T29" fmla="*/ 2106 h 2205"/>
                <a:gd name="T30" fmla="*/ 3063 w 3469"/>
                <a:gd name="T31" fmla="*/ 2179 h 2205"/>
                <a:gd name="T32" fmla="*/ 2892 w 3469"/>
                <a:gd name="T33" fmla="*/ 2205 h 2205"/>
                <a:gd name="T34" fmla="*/ 2032 w 3469"/>
                <a:gd name="T35" fmla="*/ 2198 h 2205"/>
                <a:gd name="T36" fmla="*/ 2015 w 3469"/>
                <a:gd name="T37" fmla="*/ 2175 h 2205"/>
                <a:gd name="T38" fmla="*/ 2012 w 3469"/>
                <a:gd name="T39" fmla="*/ 2160 h 2205"/>
                <a:gd name="T40" fmla="*/ 2024 w 3469"/>
                <a:gd name="T41" fmla="*/ 1752 h 2205"/>
                <a:gd name="T42" fmla="*/ 2070 w 3469"/>
                <a:gd name="T43" fmla="*/ 1729 h 2205"/>
                <a:gd name="T44" fmla="*/ 2253 w 3469"/>
                <a:gd name="T45" fmla="*/ 1722 h 2205"/>
                <a:gd name="T46" fmla="*/ 2259 w 3469"/>
                <a:gd name="T47" fmla="*/ 1695 h 2205"/>
                <a:gd name="T48" fmla="*/ 1759 w 3469"/>
                <a:gd name="T49" fmla="*/ 1018 h 2205"/>
                <a:gd name="T50" fmla="*/ 1723 w 3469"/>
                <a:gd name="T51" fmla="*/ 1012 h 2205"/>
                <a:gd name="T52" fmla="*/ 1219 w 3469"/>
                <a:gd name="T53" fmla="*/ 1682 h 2205"/>
                <a:gd name="T54" fmla="*/ 1212 w 3469"/>
                <a:gd name="T55" fmla="*/ 1715 h 2205"/>
                <a:gd name="T56" fmla="*/ 1242 w 3469"/>
                <a:gd name="T57" fmla="*/ 1729 h 2205"/>
                <a:gd name="T58" fmla="*/ 1434 w 3469"/>
                <a:gd name="T59" fmla="*/ 1739 h 2205"/>
                <a:gd name="T60" fmla="*/ 1457 w 3469"/>
                <a:gd name="T61" fmla="*/ 1787 h 2205"/>
                <a:gd name="T62" fmla="*/ 1456 w 3469"/>
                <a:gd name="T63" fmla="*/ 2166 h 2205"/>
                <a:gd name="T64" fmla="*/ 1447 w 3469"/>
                <a:gd name="T65" fmla="*/ 2191 h 2205"/>
                <a:gd name="T66" fmla="*/ 1415 w 3469"/>
                <a:gd name="T67" fmla="*/ 2205 h 2205"/>
                <a:gd name="T68" fmla="*/ 462 w 3469"/>
                <a:gd name="T69" fmla="*/ 2194 h 2205"/>
                <a:gd name="T70" fmla="*/ 303 w 3469"/>
                <a:gd name="T71" fmla="*/ 2135 h 2205"/>
                <a:gd name="T72" fmla="*/ 170 w 3469"/>
                <a:gd name="T73" fmla="*/ 2035 h 2205"/>
                <a:gd name="T74" fmla="*/ 70 w 3469"/>
                <a:gd name="T75" fmla="*/ 1901 h 2205"/>
                <a:gd name="T76" fmla="*/ 12 w 3469"/>
                <a:gd name="T77" fmla="*/ 1741 h 2205"/>
                <a:gd name="T78" fmla="*/ 0 w 3469"/>
                <a:gd name="T79" fmla="*/ 1624 h 2205"/>
                <a:gd name="T80" fmla="*/ 25 w 3469"/>
                <a:gd name="T81" fmla="*/ 1455 h 2205"/>
                <a:gd name="T82" fmla="*/ 94 w 3469"/>
                <a:gd name="T83" fmla="*/ 1306 h 2205"/>
                <a:gd name="T84" fmla="*/ 201 w 3469"/>
                <a:gd name="T85" fmla="*/ 1184 h 2205"/>
                <a:gd name="T86" fmla="*/ 337 w 3469"/>
                <a:gd name="T87" fmla="*/ 1095 h 2205"/>
                <a:gd name="T88" fmla="*/ 380 w 3469"/>
                <a:gd name="T89" fmla="*/ 899 h 2205"/>
                <a:gd name="T90" fmla="*/ 472 w 3469"/>
                <a:gd name="T91" fmla="*/ 729 h 2205"/>
                <a:gd name="T92" fmla="*/ 606 w 3469"/>
                <a:gd name="T93" fmla="*/ 590 h 2205"/>
                <a:gd name="T94" fmla="*/ 774 w 3469"/>
                <a:gd name="T95" fmla="*/ 493 h 2205"/>
                <a:gd name="T96" fmla="*/ 967 w 3469"/>
                <a:gd name="T97" fmla="*/ 445 h 2205"/>
                <a:gd name="T98" fmla="*/ 1153 w 3469"/>
                <a:gd name="T99" fmla="*/ 452 h 2205"/>
                <a:gd name="T100" fmla="*/ 1317 w 3469"/>
                <a:gd name="T101" fmla="*/ 502 h 2205"/>
                <a:gd name="T102" fmla="*/ 1447 w 3469"/>
                <a:gd name="T103" fmla="*/ 492 h 2205"/>
                <a:gd name="T104" fmla="*/ 1567 w 3469"/>
                <a:gd name="T105" fmla="*/ 318 h 2205"/>
                <a:gd name="T106" fmla="*/ 1722 w 3469"/>
                <a:gd name="T107" fmla="*/ 176 h 2205"/>
                <a:gd name="T108" fmla="*/ 1907 w 3469"/>
                <a:gd name="T109" fmla="*/ 72 h 2205"/>
                <a:gd name="T110" fmla="*/ 2114 w 3469"/>
                <a:gd name="T111" fmla="*/ 12 h 2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9" h="2205">
                  <a:moveTo>
                    <a:pt x="2262" y="0"/>
                  </a:moveTo>
                  <a:lnTo>
                    <a:pt x="2338" y="3"/>
                  </a:lnTo>
                  <a:lnTo>
                    <a:pt x="2413" y="13"/>
                  </a:lnTo>
                  <a:lnTo>
                    <a:pt x="2485" y="28"/>
                  </a:lnTo>
                  <a:lnTo>
                    <a:pt x="2554" y="48"/>
                  </a:lnTo>
                  <a:lnTo>
                    <a:pt x="2622" y="73"/>
                  </a:lnTo>
                  <a:lnTo>
                    <a:pt x="2687" y="104"/>
                  </a:lnTo>
                  <a:lnTo>
                    <a:pt x="2749" y="139"/>
                  </a:lnTo>
                  <a:lnTo>
                    <a:pt x="2808" y="179"/>
                  </a:lnTo>
                  <a:lnTo>
                    <a:pt x="2863" y="224"/>
                  </a:lnTo>
                  <a:lnTo>
                    <a:pt x="2916" y="272"/>
                  </a:lnTo>
                  <a:lnTo>
                    <a:pt x="2964" y="324"/>
                  </a:lnTo>
                  <a:lnTo>
                    <a:pt x="3008" y="380"/>
                  </a:lnTo>
                  <a:lnTo>
                    <a:pt x="3048" y="440"/>
                  </a:lnTo>
                  <a:lnTo>
                    <a:pt x="3083" y="502"/>
                  </a:lnTo>
                  <a:lnTo>
                    <a:pt x="3114" y="567"/>
                  </a:lnTo>
                  <a:lnTo>
                    <a:pt x="3139" y="635"/>
                  </a:lnTo>
                  <a:lnTo>
                    <a:pt x="3159" y="705"/>
                  </a:lnTo>
                  <a:lnTo>
                    <a:pt x="3174" y="778"/>
                  </a:lnTo>
                  <a:lnTo>
                    <a:pt x="3183" y="852"/>
                  </a:lnTo>
                  <a:lnTo>
                    <a:pt x="3186" y="928"/>
                  </a:lnTo>
                  <a:lnTo>
                    <a:pt x="3184" y="990"/>
                  </a:lnTo>
                  <a:lnTo>
                    <a:pt x="3177" y="1053"/>
                  </a:lnTo>
                  <a:lnTo>
                    <a:pt x="3168" y="1113"/>
                  </a:lnTo>
                  <a:lnTo>
                    <a:pt x="3215" y="1142"/>
                  </a:lnTo>
                  <a:lnTo>
                    <a:pt x="3260" y="1176"/>
                  </a:lnTo>
                  <a:lnTo>
                    <a:pt x="3301" y="1213"/>
                  </a:lnTo>
                  <a:lnTo>
                    <a:pt x="3338" y="1254"/>
                  </a:lnTo>
                  <a:lnTo>
                    <a:pt x="3371" y="1299"/>
                  </a:lnTo>
                  <a:lnTo>
                    <a:pt x="3400" y="1347"/>
                  </a:lnTo>
                  <a:lnTo>
                    <a:pt x="3424" y="1398"/>
                  </a:lnTo>
                  <a:lnTo>
                    <a:pt x="3444" y="1451"/>
                  </a:lnTo>
                  <a:lnTo>
                    <a:pt x="3458" y="1507"/>
                  </a:lnTo>
                  <a:lnTo>
                    <a:pt x="3467" y="1565"/>
                  </a:lnTo>
                  <a:lnTo>
                    <a:pt x="3469" y="1624"/>
                  </a:lnTo>
                  <a:lnTo>
                    <a:pt x="3467" y="1683"/>
                  </a:lnTo>
                  <a:lnTo>
                    <a:pt x="3458" y="1741"/>
                  </a:lnTo>
                  <a:lnTo>
                    <a:pt x="3444" y="1797"/>
                  </a:lnTo>
                  <a:lnTo>
                    <a:pt x="3424" y="1851"/>
                  </a:lnTo>
                  <a:lnTo>
                    <a:pt x="3400" y="1901"/>
                  </a:lnTo>
                  <a:lnTo>
                    <a:pt x="3371" y="1949"/>
                  </a:lnTo>
                  <a:lnTo>
                    <a:pt x="3338" y="1994"/>
                  </a:lnTo>
                  <a:lnTo>
                    <a:pt x="3301" y="2035"/>
                  </a:lnTo>
                  <a:lnTo>
                    <a:pt x="3260" y="2072"/>
                  </a:lnTo>
                  <a:lnTo>
                    <a:pt x="3214" y="2106"/>
                  </a:lnTo>
                  <a:lnTo>
                    <a:pt x="3167" y="2135"/>
                  </a:lnTo>
                  <a:lnTo>
                    <a:pt x="3116" y="2160"/>
                  </a:lnTo>
                  <a:lnTo>
                    <a:pt x="3063" y="2179"/>
                  </a:lnTo>
                  <a:lnTo>
                    <a:pt x="3008" y="2194"/>
                  </a:lnTo>
                  <a:lnTo>
                    <a:pt x="2951" y="2202"/>
                  </a:lnTo>
                  <a:lnTo>
                    <a:pt x="2892" y="2205"/>
                  </a:lnTo>
                  <a:lnTo>
                    <a:pt x="2057" y="2205"/>
                  </a:lnTo>
                  <a:lnTo>
                    <a:pt x="2043" y="2203"/>
                  </a:lnTo>
                  <a:lnTo>
                    <a:pt x="2032" y="2198"/>
                  </a:lnTo>
                  <a:lnTo>
                    <a:pt x="2024" y="2191"/>
                  </a:lnTo>
                  <a:lnTo>
                    <a:pt x="2018" y="2183"/>
                  </a:lnTo>
                  <a:lnTo>
                    <a:pt x="2015" y="2175"/>
                  </a:lnTo>
                  <a:lnTo>
                    <a:pt x="2013" y="2167"/>
                  </a:lnTo>
                  <a:lnTo>
                    <a:pt x="2012" y="2162"/>
                  </a:lnTo>
                  <a:lnTo>
                    <a:pt x="2012" y="2160"/>
                  </a:lnTo>
                  <a:lnTo>
                    <a:pt x="2012" y="1787"/>
                  </a:lnTo>
                  <a:lnTo>
                    <a:pt x="2015" y="1768"/>
                  </a:lnTo>
                  <a:lnTo>
                    <a:pt x="2024" y="1752"/>
                  </a:lnTo>
                  <a:lnTo>
                    <a:pt x="2036" y="1739"/>
                  </a:lnTo>
                  <a:lnTo>
                    <a:pt x="2052" y="1732"/>
                  </a:lnTo>
                  <a:lnTo>
                    <a:pt x="2070" y="1729"/>
                  </a:lnTo>
                  <a:lnTo>
                    <a:pt x="2228" y="1729"/>
                  </a:lnTo>
                  <a:lnTo>
                    <a:pt x="2242" y="1727"/>
                  </a:lnTo>
                  <a:lnTo>
                    <a:pt x="2253" y="1722"/>
                  </a:lnTo>
                  <a:lnTo>
                    <a:pt x="2259" y="1715"/>
                  </a:lnTo>
                  <a:lnTo>
                    <a:pt x="2261" y="1705"/>
                  </a:lnTo>
                  <a:lnTo>
                    <a:pt x="2259" y="1695"/>
                  </a:lnTo>
                  <a:lnTo>
                    <a:pt x="2251" y="1682"/>
                  </a:lnTo>
                  <a:lnTo>
                    <a:pt x="1770" y="1029"/>
                  </a:lnTo>
                  <a:lnTo>
                    <a:pt x="1759" y="1018"/>
                  </a:lnTo>
                  <a:lnTo>
                    <a:pt x="1747" y="1012"/>
                  </a:lnTo>
                  <a:lnTo>
                    <a:pt x="1735" y="1009"/>
                  </a:lnTo>
                  <a:lnTo>
                    <a:pt x="1723" y="1012"/>
                  </a:lnTo>
                  <a:lnTo>
                    <a:pt x="1710" y="1018"/>
                  </a:lnTo>
                  <a:lnTo>
                    <a:pt x="1701" y="1029"/>
                  </a:lnTo>
                  <a:lnTo>
                    <a:pt x="1219" y="1682"/>
                  </a:lnTo>
                  <a:lnTo>
                    <a:pt x="1212" y="1695"/>
                  </a:lnTo>
                  <a:lnTo>
                    <a:pt x="1210" y="1705"/>
                  </a:lnTo>
                  <a:lnTo>
                    <a:pt x="1212" y="1715"/>
                  </a:lnTo>
                  <a:lnTo>
                    <a:pt x="1218" y="1722"/>
                  </a:lnTo>
                  <a:lnTo>
                    <a:pt x="1227" y="1727"/>
                  </a:lnTo>
                  <a:lnTo>
                    <a:pt x="1242" y="1729"/>
                  </a:lnTo>
                  <a:lnTo>
                    <a:pt x="1400" y="1729"/>
                  </a:lnTo>
                  <a:lnTo>
                    <a:pt x="1418" y="1732"/>
                  </a:lnTo>
                  <a:lnTo>
                    <a:pt x="1434" y="1739"/>
                  </a:lnTo>
                  <a:lnTo>
                    <a:pt x="1447" y="1752"/>
                  </a:lnTo>
                  <a:lnTo>
                    <a:pt x="1455" y="1768"/>
                  </a:lnTo>
                  <a:lnTo>
                    <a:pt x="1457" y="1787"/>
                  </a:lnTo>
                  <a:lnTo>
                    <a:pt x="1457" y="2160"/>
                  </a:lnTo>
                  <a:lnTo>
                    <a:pt x="1457" y="2162"/>
                  </a:lnTo>
                  <a:lnTo>
                    <a:pt x="1456" y="2166"/>
                  </a:lnTo>
                  <a:lnTo>
                    <a:pt x="1455" y="2174"/>
                  </a:lnTo>
                  <a:lnTo>
                    <a:pt x="1452" y="2182"/>
                  </a:lnTo>
                  <a:lnTo>
                    <a:pt x="1447" y="2191"/>
                  </a:lnTo>
                  <a:lnTo>
                    <a:pt x="1438" y="2198"/>
                  </a:lnTo>
                  <a:lnTo>
                    <a:pt x="1429" y="2203"/>
                  </a:lnTo>
                  <a:lnTo>
                    <a:pt x="1415" y="2205"/>
                  </a:lnTo>
                  <a:lnTo>
                    <a:pt x="579" y="2205"/>
                  </a:lnTo>
                  <a:lnTo>
                    <a:pt x="520" y="2202"/>
                  </a:lnTo>
                  <a:lnTo>
                    <a:pt x="462" y="2194"/>
                  </a:lnTo>
                  <a:lnTo>
                    <a:pt x="407" y="2179"/>
                  </a:lnTo>
                  <a:lnTo>
                    <a:pt x="353" y="2160"/>
                  </a:lnTo>
                  <a:lnTo>
                    <a:pt x="303" y="2135"/>
                  </a:lnTo>
                  <a:lnTo>
                    <a:pt x="255" y="2106"/>
                  </a:lnTo>
                  <a:lnTo>
                    <a:pt x="211" y="2072"/>
                  </a:lnTo>
                  <a:lnTo>
                    <a:pt x="170" y="2035"/>
                  </a:lnTo>
                  <a:lnTo>
                    <a:pt x="132" y="1994"/>
                  </a:lnTo>
                  <a:lnTo>
                    <a:pt x="99" y="1949"/>
                  </a:lnTo>
                  <a:lnTo>
                    <a:pt x="70" y="1901"/>
                  </a:lnTo>
                  <a:lnTo>
                    <a:pt x="45" y="1851"/>
                  </a:lnTo>
                  <a:lnTo>
                    <a:pt x="26" y="1797"/>
                  </a:lnTo>
                  <a:lnTo>
                    <a:pt x="12" y="1741"/>
                  </a:lnTo>
                  <a:lnTo>
                    <a:pt x="3" y="1683"/>
                  </a:lnTo>
                  <a:lnTo>
                    <a:pt x="0" y="1624"/>
                  </a:lnTo>
                  <a:lnTo>
                    <a:pt x="0" y="1624"/>
                  </a:lnTo>
                  <a:lnTo>
                    <a:pt x="3" y="1566"/>
                  </a:lnTo>
                  <a:lnTo>
                    <a:pt x="12" y="1509"/>
                  </a:lnTo>
                  <a:lnTo>
                    <a:pt x="25" y="1455"/>
                  </a:lnTo>
                  <a:lnTo>
                    <a:pt x="43" y="1404"/>
                  </a:lnTo>
                  <a:lnTo>
                    <a:pt x="66" y="1354"/>
                  </a:lnTo>
                  <a:lnTo>
                    <a:pt x="94" y="1306"/>
                  </a:lnTo>
                  <a:lnTo>
                    <a:pt x="127" y="1263"/>
                  </a:lnTo>
                  <a:lnTo>
                    <a:pt x="161" y="1221"/>
                  </a:lnTo>
                  <a:lnTo>
                    <a:pt x="201" y="1184"/>
                  </a:lnTo>
                  <a:lnTo>
                    <a:pt x="244" y="1150"/>
                  </a:lnTo>
                  <a:lnTo>
                    <a:pt x="289" y="1121"/>
                  </a:lnTo>
                  <a:lnTo>
                    <a:pt x="337" y="1095"/>
                  </a:lnTo>
                  <a:lnTo>
                    <a:pt x="346" y="1029"/>
                  </a:lnTo>
                  <a:lnTo>
                    <a:pt x="360" y="963"/>
                  </a:lnTo>
                  <a:lnTo>
                    <a:pt x="380" y="899"/>
                  </a:lnTo>
                  <a:lnTo>
                    <a:pt x="406" y="840"/>
                  </a:lnTo>
                  <a:lnTo>
                    <a:pt x="437" y="782"/>
                  </a:lnTo>
                  <a:lnTo>
                    <a:pt x="472" y="729"/>
                  </a:lnTo>
                  <a:lnTo>
                    <a:pt x="513" y="678"/>
                  </a:lnTo>
                  <a:lnTo>
                    <a:pt x="557" y="632"/>
                  </a:lnTo>
                  <a:lnTo>
                    <a:pt x="606" y="590"/>
                  </a:lnTo>
                  <a:lnTo>
                    <a:pt x="659" y="553"/>
                  </a:lnTo>
                  <a:lnTo>
                    <a:pt x="715" y="520"/>
                  </a:lnTo>
                  <a:lnTo>
                    <a:pt x="774" y="493"/>
                  </a:lnTo>
                  <a:lnTo>
                    <a:pt x="835" y="471"/>
                  </a:lnTo>
                  <a:lnTo>
                    <a:pt x="901" y="455"/>
                  </a:lnTo>
                  <a:lnTo>
                    <a:pt x="967" y="445"/>
                  </a:lnTo>
                  <a:lnTo>
                    <a:pt x="1036" y="442"/>
                  </a:lnTo>
                  <a:lnTo>
                    <a:pt x="1095" y="445"/>
                  </a:lnTo>
                  <a:lnTo>
                    <a:pt x="1153" y="452"/>
                  </a:lnTo>
                  <a:lnTo>
                    <a:pt x="1210" y="464"/>
                  </a:lnTo>
                  <a:lnTo>
                    <a:pt x="1264" y="481"/>
                  </a:lnTo>
                  <a:lnTo>
                    <a:pt x="1317" y="502"/>
                  </a:lnTo>
                  <a:lnTo>
                    <a:pt x="1368" y="526"/>
                  </a:lnTo>
                  <a:lnTo>
                    <a:pt x="1416" y="556"/>
                  </a:lnTo>
                  <a:lnTo>
                    <a:pt x="1447" y="492"/>
                  </a:lnTo>
                  <a:lnTo>
                    <a:pt x="1483" y="430"/>
                  </a:lnTo>
                  <a:lnTo>
                    <a:pt x="1523" y="373"/>
                  </a:lnTo>
                  <a:lnTo>
                    <a:pt x="1567" y="318"/>
                  </a:lnTo>
                  <a:lnTo>
                    <a:pt x="1616" y="266"/>
                  </a:lnTo>
                  <a:lnTo>
                    <a:pt x="1667" y="219"/>
                  </a:lnTo>
                  <a:lnTo>
                    <a:pt x="1722" y="176"/>
                  </a:lnTo>
                  <a:lnTo>
                    <a:pt x="1781" y="137"/>
                  </a:lnTo>
                  <a:lnTo>
                    <a:pt x="1842" y="102"/>
                  </a:lnTo>
                  <a:lnTo>
                    <a:pt x="1907" y="72"/>
                  </a:lnTo>
                  <a:lnTo>
                    <a:pt x="1974" y="47"/>
                  </a:lnTo>
                  <a:lnTo>
                    <a:pt x="2043" y="26"/>
                  </a:lnTo>
                  <a:lnTo>
                    <a:pt x="2114" y="12"/>
                  </a:lnTo>
                  <a:lnTo>
                    <a:pt x="2187" y="3"/>
                  </a:lnTo>
                  <a:lnTo>
                    <a:pt x="2262" y="0"/>
                  </a:lnTo>
                  <a:close/>
                </a:path>
              </a:pathLst>
            </a:custGeom>
            <a:gradFill>
              <a:gsLst>
                <a:gs pos="0">
                  <a:srgbClr val="855FC4"/>
                </a:gs>
                <a:gs pos="100000">
                  <a:srgbClr val="116AB1"/>
                </a:gs>
              </a:gsLst>
              <a:lin ang="394808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4C48292-DD85-4BC9-A238-37B7D5B27755}"/>
              </a:ext>
            </a:extLst>
          </p:cNvPr>
          <p:cNvGrpSpPr/>
          <p:nvPr/>
        </p:nvGrpSpPr>
        <p:grpSpPr>
          <a:xfrm>
            <a:off x="6286319" y="4779485"/>
            <a:ext cx="5533439" cy="1324468"/>
            <a:chOff x="6286319" y="4536590"/>
            <a:chExt cx="5533439" cy="1324468"/>
          </a:xfrm>
        </p:grpSpPr>
        <p:grpSp>
          <p:nvGrpSpPr>
            <p:cNvPr id="78" name="Groupe 77">
              <a:extLst>
                <a:ext uri="{FF2B5EF4-FFF2-40B4-BE49-F238E27FC236}">
                  <a16:creationId xmlns:a16="http://schemas.microsoft.com/office/drawing/2014/main" id="{ABCE1C43-34DB-43F5-B566-9BF6CB34417F}"/>
                </a:ext>
              </a:extLst>
            </p:cNvPr>
            <p:cNvGrpSpPr/>
            <p:nvPr/>
          </p:nvGrpSpPr>
          <p:grpSpPr>
            <a:xfrm>
              <a:off x="6286319" y="4536590"/>
              <a:ext cx="5533439" cy="1324468"/>
              <a:chOff x="6453939" y="3203379"/>
              <a:chExt cx="5533439" cy="1324468"/>
            </a:xfrm>
          </p:grpSpPr>
          <p:sp>
            <p:nvSpPr>
              <p:cNvPr id="79" name="Rectangle à coins arrondis 67">
                <a:extLst>
                  <a:ext uri="{FF2B5EF4-FFF2-40B4-BE49-F238E27FC236}">
                    <a16:creationId xmlns:a16="http://schemas.microsoft.com/office/drawing/2014/main" id="{BAA9A1F8-8B5D-4AB0-BF44-4ABE772EBC85}"/>
                  </a:ext>
                </a:extLst>
              </p:cNvPr>
              <p:cNvSpPr/>
              <p:nvPr/>
            </p:nvSpPr>
            <p:spPr>
              <a:xfrm>
                <a:off x="6995242" y="3396931"/>
                <a:ext cx="4992136" cy="954875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003897B9-F874-4D45-9C51-0723B2963F86}"/>
                  </a:ext>
                </a:extLst>
              </p:cNvPr>
              <p:cNvGrpSpPr/>
              <p:nvPr/>
            </p:nvGrpSpPr>
            <p:grpSpPr>
              <a:xfrm>
                <a:off x="6453939" y="3203379"/>
                <a:ext cx="5211176" cy="1324468"/>
                <a:chOff x="6797683" y="3377924"/>
                <a:chExt cx="5211176" cy="1324468"/>
              </a:xfrm>
            </p:grpSpPr>
            <p:sp>
              <p:nvSpPr>
                <p:cNvPr id="81" name="TextBox 34">
                  <a:extLst>
                    <a:ext uri="{FF2B5EF4-FFF2-40B4-BE49-F238E27FC236}">
                      <a16:creationId xmlns:a16="http://schemas.microsoft.com/office/drawing/2014/main" id="{37366DC9-A218-42BF-A5EC-886F1BD10334}"/>
                    </a:ext>
                  </a:extLst>
                </p:cNvPr>
                <p:cNvSpPr txBox="1"/>
                <p:nvPr/>
              </p:nvSpPr>
              <p:spPr>
                <a:xfrm>
                  <a:off x="7661249" y="3812450"/>
                  <a:ext cx="4347610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20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Compléments du projet </a:t>
                  </a:r>
                </a:p>
              </p:txBody>
            </p:sp>
            <p:sp>
              <p:nvSpPr>
                <p:cNvPr id="82" name="Rounded Rectangle 14">
                  <a:extLst>
                    <a:ext uri="{FF2B5EF4-FFF2-40B4-BE49-F238E27FC236}">
                      <a16:creationId xmlns:a16="http://schemas.microsoft.com/office/drawing/2014/main" id="{DF3C71FB-FFE4-4CC7-8FA4-4E89F9303192}"/>
                    </a:ext>
                  </a:extLst>
                </p:cNvPr>
                <p:cNvSpPr/>
                <p:nvPr/>
              </p:nvSpPr>
              <p:spPr>
                <a:xfrm rot="2700000">
                  <a:off x="6797683" y="3377924"/>
                  <a:ext cx="1087471" cy="1087471"/>
                </a:xfrm>
                <a:prstGeom prst="roundRect">
                  <a:avLst/>
                </a:prstGeom>
                <a:gradFill>
                  <a:gsLst>
                    <a:gs pos="0">
                      <a:srgbClr val="855FC4"/>
                    </a:gs>
                    <a:gs pos="100000">
                      <a:srgbClr val="116AB1"/>
                    </a:gs>
                  </a:gsLst>
                  <a:lin ang="394808" scaled="0"/>
                </a:gradFill>
                <a:ln>
                  <a:noFill/>
                </a:ln>
                <a:effectLst>
                  <a:innerShdw blurRad="76200" dist="50800" dir="13500000">
                    <a:prstClr val="black">
                      <a:alpha val="32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83" name="Rounded Rectangle 21">
                  <a:extLst>
                    <a:ext uri="{FF2B5EF4-FFF2-40B4-BE49-F238E27FC236}">
                      <a16:creationId xmlns:a16="http://schemas.microsoft.com/office/drawing/2014/main" id="{A3128399-8EC2-4368-9362-3776CEC796C1}"/>
                    </a:ext>
                  </a:extLst>
                </p:cNvPr>
                <p:cNvSpPr/>
                <p:nvPr/>
              </p:nvSpPr>
              <p:spPr>
                <a:xfrm rot="3564405">
                  <a:off x="6831388" y="3614921"/>
                  <a:ext cx="1087471" cy="1087471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outerShdw blurRad="342900" sx="103000" sy="103000" algn="ctr" rotWithShape="0">
                    <a:prstClr val="black">
                      <a:alpha val="29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dirty="0">
                    <a:latin typeface="Arial" panose="020B0604020202020204" pitchFamily="34" charset="0"/>
                    <a:cs typeface="Arial" panose="020B0604020202020204" pitchFamily="34" charset="0"/>
                  </a:endParaRPr>
                </a:p>
              </p:txBody>
            </p:sp>
          </p:grpSp>
        </p:grpSp>
        <p:sp>
          <p:nvSpPr>
            <p:cNvPr id="115" name="Freeform 47">
              <a:extLst>
                <a:ext uri="{FF2B5EF4-FFF2-40B4-BE49-F238E27FC236}">
                  <a16:creationId xmlns:a16="http://schemas.microsoft.com/office/drawing/2014/main" id="{C3880425-E387-4B3A-ADF6-4B9C6D9A6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870" y="5059846"/>
              <a:ext cx="442975" cy="444541"/>
            </a:xfrm>
            <a:custGeom>
              <a:avLst/>
              <a:gdLst>
                <a:gd name="connsiteX0" fmla="*/ 405475 w 898525"/>
                <a:gd name="connsiteY0" fmla="*/ 296862 h 901700"/>
                <a:gd name="connsiteX1" fmla="*/ 423671 w 898525"/>
                <a:gd name="connsiteY1" fmla="*/ 297916 h 901700"/>
                <a:gd name="connsiteX2" fmla="*/ 440812 w 898525"/>
                <a:gd name="connsiteY2" fmla="*/ 300288 h 901700"/>
                <a:gd name="connsiteX3" fmla="*/ 457689 w 898525"/>
                <a:gd name="connsiteY3" fmla="*/ 303977 h 901700"/>
                <a:gd name="connsiteX4" fmla="*/ 474039 w 898525"/>
                <a:gd name="connsiteY4" fmla="*/ 309248 h 901700"/>
                <a:gd name="connsiteX5" fmla="*/ 489598 w 898525"/>
                <a:gd name="connsiteY5" fmla="*/ 315836 h 901700"/>
                <a:gd name="connsiteX6" fmla="*/ 488015 w 898525"/>
                <a:gd name="connsiteY6" fmla="*/ 317418 h 901700"/>
                <a:gd name="connsiteX7" fmla="*/ 413386 w 898525"/>
                <a:gd name="connsiteY7" fmla="*/ 391998 h 901700"/>
                <a:gd name="connsiteX8" fmla="*/ 405475 w 898525"/>
                <a:gd name="connsiteY8" fmla="*/ 391734 h 901700"/>
                <a:gd name="connsiteX9" fmla="*/ 392553 w 898525"/>
                <a:gd name="connsiteY9" fmla="*/ 392525 h 901700"/>
                <a:gd name="connsiteX10" fmla="*/ 379895 w 898525"/>
                <a:gd name="connsiteY10" fmla="*/ 395160 h 901700"/>
                <a:gd name="connsiteX11" fmla="*/ 367764 w 898525"/>
                <a:gd name="connsiteY11" fmla="*/ 398850 h 901700"/>
                <a:gd name="connsiteX12" fmla="*/ 356425 w 898525"/>
                <a:gd name="connsiteY12" fmla="*/ 404120 h 901700"/>
                <a:gd name="connsiteX13" fmla="*/ 345876 w 898525"/>
                <a:gd name="connsiteY13" fmla="*/ 410445 h 901700"/>
                <a:gd name="connsiteX14" fmla="*/ 336119 w 898525"/>
                <a:gd name="connsiteY14" fmla="*/ 418088 h 901700"/>
                <a:gd name="connsiteX15" fmla="*/ 327417 w 898525"/>
                <a:gd name="connsiteY15" fmla="*/ 426784 h 901700"/>
                <a:gd name="connsiteX16" fmla="*/ 319769 w 898525"/>
                <a:gd name="connsiteY16" fmla="*/ 436535 h 901700"/>
                <a:gd name="connsiteX17" fmla="*/ 313177 w 898525"/>
                <a:gd name="connsiteY17" fmla="*/ 447076 h 901700"/>
                <a:gd name="connsiteX18" fmla="*/ 307903 w 898525"/>
                <a:gd name="connsiteY18" fmla="*/ 458408 h 901700"/>
                <a:gd name="connsiteX19" fmla="*/ 304211 w 898525"/>
                <a:gd name="connsiteY19" fmla="*/ 470531 h 901700"/>
                <a:gd name="connsiteX20" fmla="*/ 302101 w 898525"/>
                <a:gd name="connsiteY20" fmla="*/ 482917 h 901700"/>
                <a:gd name="connsiteX21" fmla="*/ 301310 w 898525"/>
                <a:gd name="connsiteY21" fmla="*/ 496094 h 901700"/>
                <a:gd name="connsiteX22" fmla="*/ 302101 w 898525"/>
                <a:gd name="connsiteY22" fmla="*/ 509270 h 901700"/>
                <a:gd name="connsiteX23" fmla="*/ 304211 w 898525"/>
                <a:gd name="connsiteY23" fmla="*/ 521656 h 901700"/>
                <a:gd name="connsiteX24" fmla="*/ 307903 w 898525"/>
                <a:gd name="connsiteY24" fmla="*/ 534042 h 901700"/>
                <a:gd name="connsiteX25" fmla="*/ 313177 w 898525"/>
                <a:gd name="connsiteY25" fmla="*/ 545374 h 901700"/>
                <a:gd name="connsiteX26" fmla="*/ 319769 w 898525"/>
                <a:gd name="connsiteY26" fmla="*/ 555916 h 901700"/>
                <a:gd name="connsiteX27" fmla="*/ 327417 w 898525"/>
                <a:gd name="connsiteY27" fmla="*/ 565403 h 901700"/>
                <a:gd name="connsiteX28" fmla="*/ 336119 w 898525"/>
                <a:gd name="connsiteY28" fmla="*/ 574100 h 901700"/>
                <a:gd name="connsiteX29" fmla="*/ 345613 w 898525"/>
                <a:gd name="connsiteY29" fmla="*/ 581742 h 901700"/>
                <a:gd name="connsiteX30" fmla="*/ 356425 w 898525"/>
                <a:gd name="connsiteY30" fmla="*/ 588330 h 901700"/>
                <a:gd name="connsiteX31" fmla="*/ 367501 w 898525"/>
                <a:gd name="connsiteY31" fmla="*/ 593601 h 901700"/>
                <a:gd name="connsiteX32" fmla="*/ 379895 w 898525"/>
                <a:gd name="connsiteY32" fmla="*/ 597291 h 901700"/>
                <a:gd name="connsiteX33" fmla="*/ 392553 w 898525"/>
                <a:gd name="connsiteY33" fmla="*/ 599926 h 901700"/>
                <a:gd name="connsiteX34" fmla="*/ 405475 w 898525"/>
                <a:gd name="connsiteY34" fmla="*/ 600716 h 901700"/>
                <a:gd name="connsiteX35" fmla="*/ 418660 w 898525"/>
                <a:gd name="connsiteY35" fmla="*/ 599926 h 901700"/>
                <a:gd name="connsiteX36" fmla="*/ 431318 w 898525"/>
                <a:gd name="connsiteY36" fmla="*/ 597291 h 901700"/>
                <a:gd name="connsiteX37" fmla="*/ 443185 w 898525"/>
                <a:gd name="connsiteY37" fmla="*/ 593601 h 901700"/>
                <a:gd name="connsiteX38" fmla="*/ 454788 w 898525"/>
                <a:gd name="connsiteY38" fmla="*/ 588330 h 901700"/>
                <a:gd name="connsiteX39" fmla="*/ 465073 w 898525"/>
                <a:gd name="connsiteY39" fmla="*/ 581742 h 901700"/>
                <a:gd name="connsiteX40" fmla="*/ 474830 w 898525"/>
                <a:gd name="connsiteY40" fmla="*/ 574100 h 901700"/>
                <a:gd name="connsiteX41" fmla="*/ 483796 w 898525"/>
                <a:gd name="connsiteY41" fmla="*/ 565403 h 901700"/>
                <a:gd name="connsiteX42" fmla="*/ 491444 w 898525"/>
                <a:gd name="connsiteY42" fmla="*/ 555916 h 901700"/>
                <a:gd name="connsiteX43" fmla="*/ 497773 w 898525"/>
                <a:gd name="connsiteY43" fmla="*/ 545374 h 901700"/>
                <a:gd name="connsiteX44" fmla="*/ 503047 w 898525"/>
                <a:gd name="connsiteY44" fmla="*/ 534042 h 901700"/>
                <a:gd name="connsiteX45" fmla="*/ 507003 w 898525"/>
                <a:gd name="connsiteY45" fmla="*/ 521656 h 901700"/>
                <a:gd name="connsiteX46" fmla="*/ 509112 w 898525"/>
                <a:gd name="connsiteY46" fmla="*/ 509270 h 901700"/>
                <a:gd name="connsiteX47" fmla="*/ 509903 w 898525"/>
                <a:gd name="connsiteY47" fmla="*/ 496094 h 901700"/>
                <a:gd name="connsiteX48" fmla="*/ 509640 w 898525"/>
                <a:gd name="connsiteY48" fmla="*/ 488188 h 901700"/>
                <a:gd name="connsiteX49" fmla="*/ 584533 w 898525"/>
                <a:gd name="connsiteY49" fmla="*/ 413608 h 901700"/>
                <a:gd name="connsiteX50" fmla="*/ 585851 w 898525"/>
                <a:gd name="connsiteY50" fmla="*/ 412026 h 901700"/>
                <a:gd name="connsiteX51" fmla="*/ 592444 w 898525"/>
                <a:gd name="connsiteY51" fmla="*/ 427838 h 901700"/>
                <a:gd name="connsiteX52" fmla="*/ 597982 w 898525"/>
                <a:gd name="connsiteY52" fmla="*/ 443914 h 901700"/>
                <a:gd name="connsiteX53" fmla="*/ 601410 w 898525"/>
                <a:gd name="connsiteY53" fmla="*/ 460780 h 901700"/>
                <a:gd name="connsiteX54" fmla="*/ 603783 w 898525"/>
                <a:gd name="connsiteY54" fmla="*/ 478437 h 901700"/>
                <a:gd name="connsiteX55" fmla="*/ 604838 w 898525"/>
                <a:gd name="connsiteY55" fmla="*/ 496094 h 901700"/>
                <a:gd name="connsiteX56" fmla="*/ 603783 w 898525"/>
                <a:gd name="connsiteY56" fmla="*/ 514277 h 901700"/>
                <a:gd name="connsiteX57" fmla="*/ 601410 w 898525"/>
                <a:gd name="connsiteY57" fmla="*/ 531934 h 901700"/>
                <a:gd name="connsiteX58" fmla="*/ 597718 w 898525"/>
                <a:gd name="connsiteY58" fmla="*/ 549064 h 901700"/>
                <a:gd name="connsiteX59" fmla="*/ 592180 w 898525"/>
                <a:gd name="connsiteY59" fmla="*/ 565666 h 901700"/>
                <a:gd name="connsiteX60" fmla="*/ 585588 w 898525"/>
                <a:gd name="connsiteY60" fmla="*/ 581479 h 901700"/>
                <a:gd name="connsiteX61" fmla="*/ 577413 w 898525"/>
                <a:gd name="connsiteY61" fmla="*/ 596500 h 901700"/>
                <a:gd name="connsiteX62" fmla="*/ 568447 w 898525"/>
                <a:gd name="connsiteY62" fmla="*/ 610994 h 901700"/>
                <a:gd name="connsiteX63" fmla="*/ 557898 w 898525"/>
                <a:gd name="connsiteY63" fmla="*/ 624435 h 901700"/>
                <a:gd name="connsiteX64" fmla="*/ 546295 w 898525"/>
                <a:gd name="connsiteY64" fmla="*/ 637084 h 901700"/>
                <a:gd name="connsiteX65" fmla="*/ 533901 w 898525"/>
                <a:gd name="connsiteY65" fmla="*/ 648416 h 901700"/>
                <a:gd name="connsiteX66" fmla="*/ 520188 w 898525"/>
                <a:gd name="connsiteY66" fmla="*/ 658957 h 901700"/>
                <a:gd name="connsiteX67" fmla="*/ 506211 w 898525"/>
                <a:gd name="connsiteY67" fmla="*/ 668181 h 901700"/>
                <a:gd name="connsiteX68" fmla="*/ 491180 w 898525"/>
                <a:gd name="connsiteY68" fmla="*/ 676087 h 901700"/>
                <a:gd name="connsiteX69" fmla="*/ 474830 w 898525"/>
                <a:gd name="connsiteY69" fmla="*/ 682939 h 901700"/>
                <a:gd name="connsiteX70" fmla="*/ 458480 w 898525"/>
                <a:gd name="connsiteY70" fmla="*/ 688210 h 901700"/>
                <a:gd name="connsiteX71" fmla="*/ 441339 w 898525"/>
                <a:gd name="connsiteY71" fmla="*/ 691899 h 901700"/>
                <a:gd name="connsiteX72" fmla="*/ 423671 w 898525"/>
                <a:gd name="connsiteY72" fmla="*/ 694271 h 901700"/>
                <a:gd name="connsiteX73" fmla="*/ 405475 w 898525"/>
                <a:gd name="connsiteY73" fmla="*/ 695325 h 901700"/>
                <a:gd name="connsiteX74" fmla="*/ 387542 w 898525"/>
                <a:gd name="connsiteY74" fmla="*/ 694271 h 901700"/>
                <a:gd name="connsiteX75" fmla="*/ 369874 w 898525"/>
                <a:gd name="connsiteY75" fmla="*/ 691899 h 901700"/>
                <a:gd name="connsiteX76" fmla="*/ 352469 w 898525"/>
                <a:gd name="connsiteY76" fmla="*/ 688210 h 901700"/>
                <a:gd name="connsiteX77" fmla="*/ 336119 w 898525"/>
                <a:gd name="connsiteY77" fmla="*/ 682675 h 901700"/>
                <a:gd name="connsiteX78" fmla="*/ 320297 w 898525"/>
                <a:gd name="connsiteY78" fmla="*/ 676087 h 901700"/>
                <a:gd name="connsiteX79" fmla="*/ 305002 w 898525"/>
                <a:gd name="connsiteY79" fmla="*/ 668181 h 901700"/>
                <a:gd name="connsiteX80" fmla="*/ 290761 w 898525"/>
                <a:gd name="connsiteY80" fmla="*/ 658957 h 901700"/>
                <a:gd name="connsiteX81" fmla="*/ 277312 w 898525"/>
                <a:gd name="connsiteY81" fmla="*/ 648416 h 901700"/>
                <a:gd name="connsiteX82" fmla="*/ 264918 w 898525"/>
                <a:gd name="connsiteY82" fmla="*/ 637084 h 901700"/>
                <a:gd name="connsiteX83" fmla="*/ 253315 w 898525"/>
                <a:gd name="connsiteY83" fmla="*/ 624435 h 901700"/>
                <a:gd name="connsiteX84" fmla="*/ 243030 w 898525"/>
                <a:gd name="connsiteY84" fmla="*/ 610731 h 901700"/>
                <a:gd name="connsiteX85" fmla="*/ 233801 w 898525"/>
                <a:gd name="connsiteY85" fmla="*/ 596500 h 901700"/>
                <a:gd name="connsiteX86" fmla="*/ 225889 w 898525"/>
                <a:gd name="connsiteY86" fmla="*/ 581479 h 901700"/>
                <a:gd name="connsiteX87" fmla="*/ 219033 w 898525"/>
                <a:gd name="connsiteY87" fmla="*/ 565403 h 901700"/>
                <a:gd name="connsiteX88" fmla="*/ 213495 w 898525"/>
                <a:gd name="connsiteY88" fmla="*/ 549064 h 901700"/>
                <a:gd name="connsiteX89" fmla="*/ 209539 w 898525"/>
                <a:gd name="connsiteY89" fmla="*/ 531934 h 901700"/>
                <a:gd name="connsiteX90" fmla="*/ 207166 w 898525"/>
                <a:gd name="connsiteY90" fmla="*/ 514014 h 901700"/>
                <a:gd name="connsiteX91" fmla="*/ 206375 w 898525"/>
                <a:gd name="connsiteY91" fmla="*/ 496094 h 901700"/>
                <a:gd name="connsiteX92" fmla="*/ 207166 w 898525"/>
                <a:gd name="connsiteY92" fmla="*/ 478173 h 901700"/>
                <a:gd name="connsiteX93" fmla="*/ 209539 w 898525"/>
                <a:gd name="connsiteY93" fmla="*/ 460253 h 901700"/>
                <a:gd name="connsiteX94" fmla="*/ 213495 w 898525"/>
                <a:gd name="connsiteY94" fmla="*/ 443123 h 901700"/>
                <a:gd name="connsiteX95" fmla="*/ 219033 w 898525"/>
                <a:gd name="connsiteY95" fmla="*/ 426784 h 901700"/>
                <a:gd name="connsiteX96" fmla="*/ 225889 w 898525"/>
                <a:gd name="connsiteY96" fmla="*/ 410972 h 901700"/>
                <a:gd name="connsiteX97" fmla="*/ 233801 w 898525"/>
                <a:gd name="connsiteY97" fmla="*/ 395687 h 901700"/>
                <a:gd name="connsiteX98" fmla="*/ 243030 w 898525"/>
                <a:gd name="connsiteY98" fmla="*/ 381456 h 901700"/>
                <a:gd name="connsiteX99" fmla="*/ 253315 w 898525"/>
                <a:gd name="connsiteY99" fmla="*/ 367753 h 901700"/>
                <a:gd name="connsiteX100" fmla="*/ 264918 w 898525"/>
                <a:gd name="connsiteY100" fmla="*/ 355367 h 901700"/>
                <a:gd name="connsiteX101" fmla="*/ 277312 w 898525"/>
                <a:gd name="connsiteY101" fmla="*/ 344035 h 901700"/>
                <a:gd name="connsiteX102" fmla="*/ 290761 w 898525"/>
                <a:gd name="connsiteY102" fmla="*/ 333493 h 901700"/>
                <a:gd name="connsiteX103" fmla="*/ 305002 w 898525"/>
                <a:gd name="connsiteY103" fmla="*/ 324270 h 901700"/>
                <a:gd name="connsiteX104" fmla="*/ 320297 w 898525"/>
                <a:gd name="connsiteY104" fmla="*/ 316100 h 901700"/>
                <a:gd name="connsiteX105" fmla="*/ 336119 w 898525"/>
                <a:gd name="connsiteY105" fmla="*/ 309512 h 901700"/>
                <a:gd name="connsiteX106" fmla="*/ 352469 w 898525"/>
                <a:gd name="connsiteY106" fmla="*/ 303977 h 901700"/>
                <a:gd name="connsiteX107" fmla="*/ 369874 w 898525"/>
                <a:gd name="connsiteY107" fmla="*/ 300288 h 901700"/>
                <a:gd name="connsiteX108" fmla="*/ 387542 w 898525"/>
                <a:gd name="connsiteY108" fmla="*/ 297916 h 901700"/>
                <a:gd name="connsiteX109" fmla="*/ 405474 w 898525"/>
                <a:gd name="connsiteY109" fmla="*/ 90487 h 901700"/>
                <a:gd name="connsiteX110" fmla="*/ 430602 w 898525"/>
                <a:gd name="connsiteY110" fmla="*/ 91280 h 901700"/>
                <a:gd name="connsiteX111" fmla="*/ 455200 w 898525"/>
                <a:gd name="connsiteY111" fmla="*/ 93659 h 901700"/>
                <a:gd name="connsiteX112" fmla="*/ 479269 w 898525"/>
                <a:gd name="connsiteY112" fmla="*/ 97095 h 901700"/>
                <a:gd name="connsiteX113" fmla="*/ 502809 w 898525"/>
                <a:gd name="connsiteY113" fmla="*/ 102382 h 901700"/>
                <a:gd name="connsiteX114" fmla="*/ 526085 w 898525"/>
                <a:gd name="connsiteY114" fmla="*/ 108990 h 901700"/>
                <a:gd name="connsiteX115" fmla="*/ 548567 w 898525"/>
                <a:gd name="connsiteY115" fmla="*/ 116655 h 901700"/>
                <a:gd name="connsiteX116" fmla="*/ 570521 w 898525"/>
                <a:gd name="connsiteY116" fmla="*/ 125642 h 901700"/>
                <a:gd name="connsiteX117" fmla="*/ 591945 w 898525"/>
                <a:gd name="connsiteY117" fmla="*/ 135687 h 901700"/>
                <a:gd name="connsiteX118" fmla="*/ 591416 w 898525"/>
                <a:gd name="connsiteY118" fmla="*/ 142823 h 901700"/>
                <a:gd name="connsiteX119" fmla="*/ 591681 w 898525"/>
                <a:gd name="connsiteY119" fmla="*/ 149960 h 901700"/>
                <a:gd name="connsiteX120" fmla="*/ 596177 w 898525"/>
                <a:gd name="connsiteY120" fmla="*/ 209169 h 901700"/>
                <a:gd name="connsiteX121" fmla="*/ 562586 w 898525"/>
                <a:gd name="connsiteY121" fmla="*/ 242474 h 901700"/>
                <a:gd name="connsiteX122" fmla="*/ 545129 w 898525"/>
                <a:gd name="connsiteY122" fmla="*/ 232694 h 901700"/>
                <a:gd name="connsiteX123" fmla="*/ 526879 w 898525"/>
                <a:gd name="connsiteY123" fmla="*/ 223707 h 901700"/>
                <a:gd name="connsiteX124" fmla="*/ 508099 w 898525"/>
                <a:gd name="connsiteY124" fmla="*/ 216041 h 901700"/>
                <a:gd name="connsiteX125" fmla="*/ 488527 w 898525"/>
                <a:gd name="connsiteY125" fmla="*/ 209698 h 901700"/>
                <a:gd name="connsiteX126" fmla="*/ 468689 w 898525"/>
                <a:gd name="connsiteY126" fmla="*/ 204675 h 901700"/>
                <a:gd name="connsiteX127" fmla="*/ 448058 w 898525"/>
                <a:gd name="connsiteY127" fmla="*/ 200975 h 901700"/>
                <a:gd name="connsiteX128" fmla="*/ 426899 w 898525"/>
                <a:gd name="connsiteY128" fmla="*/ 198860 h 901700"/>
                <a:gd name="connsiteX129" fmla="*/ 405474 w 898525"/>
                <a:gd name="connsiteY129" fmla="*/ 197803 h 901700"/>
                <a:gd name="connsiteX130" fmla="*/ 383256 w 898525"/>
                <a:gd name="connsiteY130" fmla="*/ 198860 h 901700"/>
                <a:gd name="connsiteX131" fmla="*/ 361303 w 898525"/>
                <a:gd name="connsiteY131" fmla="*/ 201239 h 901700"/>
                <a:gd name="connsiteX132" fmla="*/ 340408 w 898525"/>
                <a:gd name="connsiteY132" fmla="*/ 204940 h 901700"/>
                <a:gd name="connsiteX133" fmla="*/ 319513 w 898525"/>
                <a:gd name="connsiteY133" fmla="*/ 210491 h 901700"/>
                <a:gd name="connsiteX134" fmla="*/ 299146 w 898525"/>
                <a:gd name="connsiteY134" fmla="*/ 217363 h 901700"/>
                <a:gd name="connsiteX135" fmla="*/ 279838 w 898525"/>
                <a:gd name="connsiteY135" fmla="*/ 225557 h 901700"/>
                <a:gd name="connsiteX136" fmla="*/ 261059 w 898525"/>
                <a:gd name="connsiteY136" fmla="*/ 235073 h 901700"/>
                <a:gd name="connsiteX137" fmla="*/ 243337 w 898525"/>
                <a:gd name="connsiteY137" fmla="*/ 246174 h 901700"/>
                <a:gd name="connsiteX138" fmla="*/ 226145 w 898525"/>
                <a:gd name="connsiteY138" fmla="*/ 257805 h 901700"/>
                <a:gd name="connsiteX139" fmla="*/ 210011 w 898525"/>
                <a:gd name="connsiteY139" fmla="*/ 271021 h 901700"/>
                <a:gd name="connsiteX140" fmla="*/ 194934 w 898525"/>
                <a:gd name="connsiteY140" fmla="*/ 285294 h 901700"/>
                <a:gd name="connsiteX141" fmla="*/ 180651 w 898525"/>
                <a:gd name="connsiteY141" fmla="*/ 300361 h 901700"/>
                <a:gd name="connsiteX142" fmla="*/ 167427 w 898525"/>
                <a:gd name="connsiteY142" fmla="*/ 316749 h 901700"/>
                <a:gd name="connsiteX143" fmla="*/ 155260 w 898525"/>
                <a:gd name="connsiteY143" fmla="*/ 333666 h 901700"/>
                <a:gd name="connsiteX144" fmla="*/ 144680 w 898525"/>
                <a:gd name="connsiteY144" fmla="*/ 351640 h 901700"/>
                <a:gd name="connsiteX145" fmla="*/ 135158 w 898525"/>
                <a:gd name="connsiteY145" fmla="*/ 370407 h 901700"/>
                <a:gd name="connsiteX146" fmla="*/ 126959 w 898525"/>
                <a:gd name="connsiteY146" fmla="*/ 389967 h 901700"/>
                <a:gd name="connsiteX147" fmla="*/ 120082 w 898525"/>
                <a:gd name="connsiteY147" fmla="*/ 410056 h 901700"/>
                <a:gd name="connsiteX148" fmla="*/ 114527 w 898525"/>
                <a:gd name="connsiteY148" fmla="*/ 430673 h 901700"/>
                <a:gd name="connsiteX149" fmla="*/ 110824 w 898525"/>
                <a:gd name="connsiteY149" fmla="*/ 452083 h 901700"/>
                <a:gd name="connsiteX150" fmla="*/ 108179 w 898525"/>
                <a:gd name="connsiteY150" fmla="*/ 473758 h 901700"/>
                <a:gd name="connsiteX151" fmla="*/ 107386 w 898525"/>
                <a:gd name="connsiteY151" fmla="*/ 495961 h 901700"/>
                <a:gd name="connsiteX152" fmla="*/ 108179 w 898525"/>
                <a:gd name="connsiteY152" fmla="*/ 518429 h 901700"/>
                <a:gd name="connsiteX153" fmla="*/ 110824 w 898525"/>
                <a:gd name="connsiteY153" fmla="*/ 540104 h 901700"/>
                <a:gd name="connsiteX154" fmla="*/ 114527 w 898525"/>
                <a:gd name="connsiteY154" fmla="*/ 561514 h 901700"/>
                <a:gd name="connsiteX155" fmla="*/ 120082 w 898525"/>
                <a:gd name="connsiteY155" fmla="*/ 582131 h 901700"/>
                <a:gd name="connsiteX156" fmla="*/ 126959 w 898525"/>
                <a:gd name="connsiteY156" fmla="*/ 602220 h 901700"/>
                <a:gd name="connsiteX157" fmla="*/ 135158 w 898525"/>
                <a:gd name="connsiteY157" fmla="*/ 621780 h 901700"/>
                <a:gd name="connsiteX158" fmla="*/ 144680 w 898525"/>
                <a:gd name="connsiteY158" fmla="*/ 640283 h 901700"/>
                <a:gd name="connsiteX159" fmla="*/ 155260 w 898525"/>
                <a:gd name="connsiteY159" fmla="*/ 658521 h 901700"/>
                <a:gd name="connsiteX160" fmla="*/ 167427 w 898525"/>
                <a:gd name="connsiteY160" fmla="*/ 675438 h 901700"/>
                <a:gd name="connsiteX161" fmla="*/ 180651 w 898525"/>
                <a:gd name="connsiteY161" fmla="*/ 691562 h 901700"/>
                <a:gd name="connsiteX162" fmla="*/ 194934 w 898525"/>
                <a:gd name="connsiteY162" fmla="*/ 706893 h 901700"/>
                <a:gd name="connsiteX163" fmla="*/ 210011 w 898525"/>
                <a:gd name="connsiteY163" fmla="*/ 721166 h 901700"/>
                <a:gd name="connsiteX164" fmla="*/ 226409 w 898525"/>
                <a:gd name="connsiteY164" fmla="*/ 734118 h 901700"/>
                <a:gd name="connsiteX165" fmla="*/ 243337 w 898525"/>
                <a:gd name="connsiteY165" fmla="*/ 746013 h 901700"/>
                <a:gd name="connsiteX166" fmla="*/ 261059 w 898525"/>
                <a:gd name="connsiteY166" fmla="*/ 757114 h 901700"/>
                <a:gd name="connsiteX167" fmla="*/ 280102 w 898525"/>
                <a:gd name="connsiteY167" fmla="*/ 766366 h 901700"/>
                <a:gd name="connsiteX168" fmla="*/ 299411 w 898525"/>
                <a:gd name="connsiteY168" fmla="*/ 774560 h 901700"/>
                <a:gd name="connsiteX169" fmla="*/ 319513 w 898525"/>
                <a:gd name="connsiteY169" fmla="*/ 781432 h 901700"/>
                <a:gd name="connsiteX170" fmla="*/ 340408 w 898525"/>
                <a:gd name="connsiteY170" fmla="*/ 786983 h 901700"/>
                <a:gd name="connsiteX171" fmla="*/ 361832 w 898525"/>
                <a:gd name="connsiteY171" fmla="*/ 790948 h 901700"/>
                <a:gd name="connsiteX172" fmla="*/ 383256 w 898525"/>
                <a:gd name="connsiteY172" fmla="*/ 793327 h 901700"/>
                <a:gd name="connsiteX173" fmla="*/ 405474 w 898525"/>
                <a:gd name="connsiteY173" fmla="*/ 794120 h 901700"/>
                <a:gd name="connsiteX174" fmla="*/ 427957 w 898525"/>
                <a:gd name="connsiteY174" fmla="*/ 793327 h 901700"/>
                <a:gd name="connsiteX175" fmla="*/ 449645 w 898525"/>
                <a:gd name="connsiteY175" fmla="*/ 790948 h 901700"/>
                <a:gd name="connsiteX176" fmla="*/ 471070 w 898525"/>
                <a:gd name="connsiteY176" fmla="*/ 786983 h 901700"/>
                <a:gd name="connsiteX177" fmla="*/ 491965 w 898525"/>
                <a:gd name="connsiteY177" fmla="*/ 781432 h 901700"/>
                <a:gd name="connsiteX178" fmla="*/ 511802 w 898525"/>
                <a:gd name="connsiteY178" fmla="*/ 774560 h 901700"/>
                <a:gd name="connsiteX179" fmla="*/ 531375 w 898525"/>
                <a:gd name="connsiteY179" fmla="*/ 766366 h 901700"/>
                <a:gd name="connsiteX180" fmla="*/ 550154 w 898525"/>
                <a:gd name="connsiteY180" fmla="*/ 757114 h 901700"/>
                <a:gd name="connsiteX181" fmla="*/ 568140 w 898525"/>
                <a:gd name="connsiteY181" fmla="*/ 746013 h 901700"/>
                <a:gd name="connsiteX182" fmla="*/ 585068 w 898525"/>
                <a:gd name="connsiteY182" fmla="*/ 734118 h 901700"/>
                <a:gd name="connsiteX183" fmla="*/ 601202 w 898525"/>
                <a:gd name="connsiteY183" fmla="*/ 721166 h 901700"/>
                <a:gd name="connsiteX184" fmla="*/ 616543 w 898525"/>
                <a:gd name="connsiteY184" fmla="*/ 706893 h 901700"/>
                <a:gd name="connsiteX185" fmla="*/ 630826 w 898525"/>
                <a:gd name="connsiteY185" fmla="*/ 691562 h 901700"/>
                <a:gd name="connsiteX186" fmla="*/ 644051 w 898525"/>
                <a:gd name="connsiteY186" fmla="*/ 675438 h 901700"/>
                <a:gd name="connsiteX187" fmla="*/ 655689 w 898525"/>
                <a:gd name="connsiteY187" fmla="*/ 658521 h 901700"/>
                <a:gd name="connsiteX188" fmla="*/ 666798 w 898525"/>
                <a:gd name="connsiteY188" fmla="*/ 640283 h 901700"/>
                <a:gd name="connsiteX189" fmla="*/ 676055 w 898525"/>
                <a:gd name="connsiteY189" fmla="*/ 621780 h 901700"/>
                <a:gd name="connsiteX190" fmla="*/ 684255 w 898525"/>
                <a:gd name="connsiteY190" fmla="*/ 602220 h 901700"/>
                <a:gd name="connsiteX191" fmla="*/ 691396 w 898525"/>
                <a:gd name="connsiteY191" fmla="*/ 582131 h 901700"/>
                <a:gd name="connsiteX192" fmla="*/ 696686 w 898525"/>
                <a:gd name="connsiteY192" fmla="*/ 561514 h 901700"/>
                <a:gd name="connsiteX193" fmla="*/ 700653 w 898525"/>
                <a:gd name="connsiteY193" fmla="*/ 540104 h 901700"/>
                <a:gd name="connsiteX194" fmla="*/ 703034 w 898525"/>
                <a:gd name="connsiteY194" fmla="*/ 518429 h 901700"/>
                <a:gd name="connsiteX195" fmla="*/ 703827 w 898525"/>
                <a:gd name="connsiteY195" fmla="*/ 495961 h 901700"/>
                <a:gd name="connsiteX196" fmla="*/ 703034 w 898525"/>
                <a:gd name="connsiteY196" fmla="*/ 474551 h 901700"/>
                <a:gd name="connsiteX197" fmla="*/ 700918 w 898525"/>
                <a:gd name="connsiteY197" fmla="*/ 453669 h 901700"/>
                <a:gd name="connsiteX198" fmla="*/ 697215 w 898525"/>
                <a:gd name="connsiteY198" fmla="*/ 433316 h 901700"/>
                <a:gd name="connsiteX199" fmla="*/ 692189 w 898525"/>
                <a:gd name="connsiteY199" fmla="*/ 413228 h 901700"/>
                <a:gd name="connsiteX200" fmla="*/ 685842 w 898525"/>
                <a:gd name="connsiteY200" fmla="*/ 393403 h 901700"/>
                <a:gd name="connsiteX201" fmla="*/ 678171 w 898525"/>
                <a:gd name="connsiteY201" fmla="*/ 374901 h 901700"/>
                <a:gd name="connsiteX202" fmla="*/ 669178 w 898525"/>
                <a:gd name="connsiteY202" fmla="*/ 356398 h 901700"/>
                <a:gd name="connsiteX203" fmla="*/ 659392 w 898525"/>
                <a:gd name="connsiteY203" fmla="*/ 338952 h 901700"/>
                <a:gd name="connsiteX204" fmla="*/ 696157 w 898525"/>
                <a:gd name="connsiteY204" fmla="*/ 301947 h 901700"/>
                <a:gd name="connsiteX205" fmla="*/ 747734 w 898525"/>
                <a:gd name="connsiteY205" fmla="*/ 305912 h 901700"/>
                <a:gd name="connsiteX206" fmla="*/ 753817 w 898525"/>
                <a:gd name="connsiteY206" fmla="*/ 306176 h 901700"/>
                <a:gd name="connsiteX207" fmla="*/ 758843 w 898525"/>
                <a:gd name="connsiteY207" fmla="*/ 306176 h 901700"/>
                <a:gd name="connsiteX208" fmla="*/ 763604 w 898525"/>
                <a:gd name="connsiteY208" fmla="*/ 305648 h 901700"/>
                <a:gd name="connsiteX209" fmla="*/ 774713 w 898525"/>
                <a:gd name="connsiteY209" fmla="*/ 327322 h 901700"/>
                <a:gd name="connsiteX210" fmla="*/ 783970 w 898525"/>
                <a:gd name="connsiteY210" fmla="*/ 349790 h 901700"/>
                <a:gd name="connsiteX211" fmla="*/ 792169 w 898525"/>
                <a:gd name="connsiteY211" fmla="*/ 372786 h 901700"/>
                <a:gd name="connsiteX212" fmla="*/ 798782 w 898525"/>
                <a:gd name="connsiteY212" fmla="*/ 396311 h 901700"/>
                <a:gd name="connsiteX213" fmla="*/ 804336 w 898525"/>
                <a:gd name="connsiteY213" fmla="*/ 420365 h 901700"/>
                <a:gd name="connsiteX214" fmla="*/ 808039 w 898525"/>
                <a:gd name="connsiteY214" fmla="*/ 445211 h 901700"/>
                <a:gd name="connsiteX215" fmla="*/ 810420 w 898525"/>
                <a:gd name="connsiteY215" fmla="*/ 470586 h 901700"/>
                <a:gd name="connsiteX216" fmla="*/ 811213 w 898525"/>
                <a:gd name="connsiteY216" fmla="*/ 495961 h 901700"/>
                <a:gd name="connsiteX217" fmla="*/ 810155 w 898525"/>
                <a:gd name="connsiteY217" fmla="*/ 522923 h 901700"/>
                <a:gd name="connsiteX218" fmla="*/ 807775 w 898525"/>
                <a:gd name="connsiteY218" fmla="*/ 548826 h 901700"/>
                <a:gd name="connsiteX219" fmla="*/ 803807 w 898525"/>
                <a:gd name="connsiteY219" fmla="*/ 574466 h 901700"/>
                <a:gd name="connsiteX220" fmla="*/ 797988 w 898525"/>
                <a:gd name="connsiteY220" fmla="*/ 599841 h 901700"/>
                <a:gd name="connsiteX221" fmla="*/ 790582 w 898525"/>
                <a:gd name="connsiteY221" fmla="*/ 624159 h 901700"/>
                <a:gd name="connsiteX222" fmla="*/ 781854 w 898525"/>
                <a:gd name="connsiteY222" fmla="*/ 647948 h 901700"/>
                <a:gd name="connsiteX223" fmla="*/ 771539 w 898525"/>
                <a:gd name="connsiteY223" fmla="*/ 671209 h 901700"/>
                <a:gd name="connsiteX224" fmla="*/ 760165 w 898525"/>
                <a:gd name="connsiteY224" fmla="*/ 693412 h 901700"/>
                <a:gd name="connsiteX225" fmla="*/ 746940 w 898525"/>
                <a:gd name="connsiteY225" fmla="*/ 714822 h 901700"/>
                <a:gd name="connsiteX226" fmla="*/ 732922 w 898525"/>
                <a:gd name="connsiteY226" fmla="*/ 735704 h 901700"/>
                <a:gd name="connsiteX227" fmla="*/ 717581 w 898525"/>
                <a:gd name="connsiteY227" fmla="*/ 755000 h 901700"/>
                <a:gd name="connsiteX228" fmla="*/ 701182 w 898525"/>
                <a:gd name="connsiteY228" fmla="*/ 773767 h 901700"/>
                <a:gd name="connsiteX229" fmla="*/ 683461 w 898525"/>
                <a:gd name="connsiteY229" fmla="*/ 791477 h 901700"/>
                <a:gd name="connsiteX230" fmla="*/ 664682 w 898525"/>
                <a:gd name="connsiteY230" fmla="*/ 807865 h 901700"/>
                <a:gd name="connsiteX231" fmla="*/ 645109 w 898525"/>
                <a:gd name="connsiteY231" fmla="*/ 823196 h 901700"/>
                <a:gd name="connsiteX232" fmla="*/ 624478 w 898525"/>
                <a:gd name="connsiteY232" fmla="*/ 837469 h 901700"/>
                <a:gd name="connsiteX233" fmla="*/ 603054 w 898525"/>
                <a:gd name="connsiteY233" fmla="*/ 850421 h 901700"/>
                <a:gd name="connsiteX234" fmla="*/ 580572 w 898525"/>
                <a:gd name="connsiteY234" fmla="*/ 862051 h 901700"/>
                <a:gd name="connsiteX235" fmla="*/ 557560 w 898525"/>
                <a:gd name="connsiteY235" fmla="*/ 872096 h 901700"/>
                <a:gd name="connsiteX236" fmla="*/ 533756 w 898525"/>
                <a:gd name="connsiteY236" fmla="*/ 880818 h 901700"/>
                <a:gd name="connsiteX237" fmla="*/ 509422 w 898525"/>
                <a:gd name="connsiteY237" fmla="*/ 888220 h 901700"/>
                <a:gd name="connsiteX238" fmla="*/ 484295 w 898525"/>
                <a:gd name="connsiteY238" fmla="*/ 894035 h 901700"/>
                <a:gd name="connsiteX239" fmla="*/ 458374 w 898525"/>
                <a:gd name="connsiteY239" fmla="*/ 898000 h 901700"/>
                <a:gd name="connsiteX240" fmla="*/ 432189 w 898525"/>
                <a:gd name="connsiteY240" fmla="*/ 900907 h 901700"/>
                <a:gd name="connsiteX241" fmla="*/ 405474 w 898525"/>
                <a:gd name="connsiteY241" fmla="*/ 901700 h 901700"/>
                <a:gd name="connsiteX242" fmla="*/ 379024 w 898525"/>
                <a:gd name="connsiteY242" fmla="*/ 900907 h 901700"/>
                <a:gd name="connsiteX243" fmla="*/ 352575 w 898525"/>
                <a:gd name="connsiteY243" fmla="*/ 898000 h 901700"/>
                <a:gd name="connsiteX244" fmla="*/ 326918 w 898525"/>
                <a:gd name="connsiteY244" fmla="*/ 894035 h 901700"/>
                <a:gd name="connsiteX245" fmla="*/ 302056 w 898525"/>
                <a:gd name="connsiteY245" fmla="*/ 888220 h 901700"/>
                <a:gd name="connsiteX246" fmla="*/ 277193 w 898525"/>
                <a:gd name="connsiteY246" fmla="*/ 880818 h 901700"/>
                <a:gd name="connsiteX247" fmla="*/ 253388 w 898525"/>
                <a:gd name="connsiteY247" fmla="*/ 872096 h 901700"/>
                <a:gd name="connsiteX248" fmla="*/ 230377 w 898525"/>
                <a:gd name="connsiteY248" fmla="*/ 862051 h 901700"/>
                <a:gd name="connsiteX249" fmla="*/ 207895 w 898525"/>
                <a:gd name="connsiteY249" fmla="*/ 850421 h 901700"/>
                <a:gd name="connsiteX250" fmla="*/ 186735 w 898525"/>
                <a:gd name="connsiteY250" fmla="*/ 837469 h 901700"/>
                <a:gd name="connsiteX251" fmla="*/ 166104 w 898525"/>
                <a:gd name="connsiteY251" fmla="*/ 823196 h 901700"/>
                <a:gd name="connsiteX252" fmla="*/ 146267 w 898525"/>
                <a:gd name="connsiteY252" fmla="*/ 807865 h 901700"/>
                <a:gd name="connsiteX253" fmla="*/ 127752 w 898525"/>
                <a:gd name="connsiteY253" fmla="*/ 791477 h 901700"/>
                <a:gd name="connsiteX254" fmla="*/ 110031 w 898525"/>
                <a:gd name="connsiteY254" fmla="*/ 773767 h 901700"/>
                <a:gd name="connsiteX255" fmla="*/ 93367 w 898525"/>
                <a:gd name="connsiteY255" fmla="*/ 755000 h 901700"/>
                <a:gd name="connsiteX256" fmla="*/ 78027 w 898525"/>
                <a:gd name="connsiteY256" fmla="*/ 735704 h 901700"/>
                <a:gd name="connsiteX257" fmla="*/ 64008 w 898525"/>
                <a:gd name="connsiteY257" fmla="*/ 714822 h 901700"/>
                <a:gd name="connsiteX258" fmla="*/ 51312 w 898525"/>
                <a:gd name="connsiteY258" fmla="*/ 693412 h 901700"/>
                <a:gd name="connsiteX259" fmla="*/ 39674 w 898525"/>
                <a:gd name="connsiteY259" fmla="*/ 671209 h 901700"/>
                <a:gd name="connsiteX260" fmla="*/ 29359 w 898525"/>
                <a:gd name="connsiteY260" fmla="*/ 647948 h 901700"/>
                <a:gd name="connsiteX261" fmla="*/ 20631 w 898525"/>
                <a:gd name="connsiteY261" fmla="*/ 624159 h 901700"/>
                <a:gd name="connsiteX262" fmla="*/ 13489 w 898525"/>
                <a:gd name="connsiteY262" fmla="*/ 599841 h 901700"/>
                <a:gd name="connsiteX263" fmla="*/ 7670 w 898525"/>
                <a:gd name="connsiteY263" fmla="*/ 574466 h 901700"/>
                <a:gd name="connsiteX264" fmla="*/ 3174 w 898525"/>
                <a:gd name="connsiteY264" fmla="*/ 548826 h 901700"/>
                <a:gd name="connsiteX265" fmla="*/ 793 w 898525"/>
                <a:gd name="connsiteY265" fmla="*/ 522923 h 901700"/>
                <a:gd name="connsiteX266" fmla="*/ 0 w 898525"/>
                <a:gd name="connsiteY266" fmla="*/ 495961 h 901700"/>
                <a:gd name="connsiteX267" fmla="*/ 793 w 898525"/>
                <a:gd name="connsiteY267" fmla="*/ 469265 h 901700"/>
                <a:gd name="connsiteX268" fmla="*/ 3174 w 898525"/>
                <a:gd name="connsiteY268" fmla="*/ 443096 h 901700"/>
                <a:gd name="connsiteX269" fmla="*/ 7670 w 898525"/>
                <a:gd name="connsiteY269" fmla="*/ 417721 h 901700"/>
                <a:gd name="connsiteX270" fmla="*/ 13489 w 898525"/>
                <a:gd name="connsiteY270" fmla="*/ 392346 h 901700"/>
                <a:gd name="connsiteX271" fmla="*/ 20631 w 898525"/>
                <a:gd name="connsiteY271" fmla="*/ 367764 h 901700"/>
                <a:gd name="connsiteX272" fmla="*/ 29359 w 898525"/>
                <a:gd name="connsiteY272" fmla="*/ 343975 h 901700"/>
                <a:gd name="connsiteX273" fmla="*/ 39674 w 898525"/>
                <a:gd name="connsiteY273" fmla="*/ 320978 h 901700"/>
                <a:gd name="connsiteX274" fmla="*/ 51312 w 898525"/>
                <a:gd name="connsiteY274" fmla="*/ 298775 h 901700"/>
                <a:gd name="connsiteX275" fmla="*/ 64008 w 898525"/>
                <a:gd name="connsiteY275" fmla="*/ 277100 h 901700"/>
                <a:gd name="connsiteX276" fmla="*/ 78027 w 898525"/>
                <a:gd name="connsiteY276" fmla="*/ 256483 h 901700"/>
                <a:gd name="connsiteX277" fmla="*/ 93367 w 898525"/>
                <a:gd name="connsiteY277" fmla="*/ 236923 h 901700"/>
                <a:gd name="connsiteX278" fmla="*/ 110031 w 898525"/>
                <a:gd name="connsiteY278" fmla="*/ 218156 h 901700"/>
                <a:gd name="connsiteX279" fmla="*/ 127752 w 898525"/>
                <a:gd name="connsiteY279" fmla="*/ 200711 h 901700"/>
                <a:gd name="connsiteX280" fmla="*/ 146267 w 898525"/>
                <a:gd name="connsiteY280" fmla="*/ 184322 h 901700"/>
                <a:gd name="connsiteX281" fmla="*/ 166104 w 898525"/>
                <a:gd name="connsiteY281" fmla="*/ 168992 h 901700"/>
                <a:gd name="connsiteX282" fmla="*/ 186735 w 898525"/>
                <a:gd name="connsiteY282" fmla="*/ 154718 h 901700"/>
                <a:gd name="connsiteX283" fmla="*/ 207895 w 898525"/>
                <a:gd name="connsiteY283" fmla="*/ 141766 h 901700"/>
                <a:gd name="connsiteX284" fmla="*/ 230377 w 898525"/>
                <a:gd name="connsiteY284" fmla="*/ 130136 h 901700"/>
                <a:gd name="connsiteX285" fmla="*/ 253388 w 898525"/>
                <a:gd name="connsiteY285" fmla="*/ 120091 h 901700"/>
                <a:gd name="connsiteX286" fmla="*/ 277193 w 898525"/>
                <a:gd name="connsiteY286" fmla="*/ 111104 h 901700"/>
                <a:gd name="connsiteX287" fmla="*/ 301791 w 898525"/>
                <a:gd name="connsiteY287" fmla="*/ 103968 h 901700"/>
                <a:gd name="connsiteX288" fmla="*/ 326918 w 898525"/>
                <a:gd name="connsiteY288" fmla="*/ 98152 h 901700"/>
                <a:gd name="connsiteX289" fmla="*/ 352575 w 898525"/>
                <a:gd name="connsiteY289" fmla="*/ 93923 h 901700"/>
                <a:gd name="connsiteX290" fmla="*/ 378760 w 898525"/>
                <a:gd name="connsiteY290" fmla="*/ 91280 h 901700"/>
                <a:gd name="connsiteX291" fmla="*/ 748610 w 898525"/>
                <a:gd name="connsiteY291" fmla="*/ 0 h 901700"/>
                <a:gd name="connsiteX292" fmla="*/ 751523 w 898525"/>
                <a:gd name="connsiteY292" fmla="*/ 264 h 901700"/>
                <a:gd name="connsiteX293" fmla="*/ 753907 w 898525"/>
                <a:gd name="connsiteY293" fmla="*/ 1320 h 901700"/>
                <a:gd name="connsiteX294" fmla="*/ 756026 w 898525"/>
                <a:gd name="connsiteY294" fmla="*/ 3432 h 901700"/>
                <a:gd name="connsiteX295" fmla="*/ 757351 w 898525"/>
                <a:gd name="connsiteY295" fmla="*/ 5808 h 901700"/>
                <a:gd name="connsiteX296" fmla="*/ 758410 w 898525"/>
                <a:gd name="connsiteY296" fmla="*/ 8449 h 901700"/>
                <a:gd name="connsiteX297" fmla="*/ 763972 w 898525"/>
                <a:gd name="connsiteY297" fmla="*/ 81846 h 901700"/>
                <a:gd name="connsiteX298" fmla="*/ 791519 w 898525"/>
                <a:gd name="connsiteY298" fmla="*/ 54388 h 901700"/>
                <a:gd name="connsiteX299" fmla="*/ 796021 w 898525"/>
                <a:gd name="connsiteY299" fmla="*/ 50691 h 901700"/>
                <a:gd name="connsiteX300" fmla="*/ 800789 w 898525"/>
                <a:gd name="connsiteY300" fmla="*/ 48315 h 901700"/>
                <a:gd name="connsiteX301" fmla="*/ 806086 w 898525"/>
                <a:gd name="connsiteY301" fmla="*/ 46467 h 901700"/>
                <a:gd name="connsiteX302" fmla="*/ 811384 w 898525"/>
                <a:gd name="connsiteY302" fmla="*/ 46203 h 901700"/>
                <a:gd name="connsiteX303" fmla="*/ 816681 w 898525"/>
                <a:gd name="connsiteY303" fmla="*/ 46467 h 901700"/>
                <a:gd name="connsiteX304" fmla="*/ 821978 w 898525"/>
                <a:gd name="connsiteY304" fmla="*/ 48315 h 901700"/>
                <a:gd name="connsiteX305" fmla="*/ 827011 w 898525"/>
                <a:gd name="connsiteY305" fmla="*/ 50691 h 901700"/>
                <a:gd name="connsiteX306" fmla="*/ 831249 w 898525"/>
                <a:gd name="connsiteY306" fmla="*/ 54388 h 901700"/>
                <a:gd name="connsiteX307" fmla="*/ 847671 w 898525"/>
                <a:gd name="connsiteY307" fmla="*/ 71285 h 901700"/>
                <a:gd name="connsiteX308" fmla="*/ 851908 w 898525"/>
                <a:gd name="connsiteY308" fmla="*/ 76037 h 901700"/>
                <a:gd name="connsiteX309" fmla="*/ 854557 w 898525"/>
                <a:gd name="connsiteY309" fmla="*/ 81846 h 901700"/>
                <a:gd name="connsiteX310" fmla="*/ 855881 w 898525"/>
                <a:gd name="connsiteY310" fmla="*/ 87918 h 901700"/>
                <a:gd name="connsiteX311" fmla="*/ 855881 w 898525"/>
                <a:gd name="connsiteY311" fmla="*/ 93990 h 901700"/>
                <a:gd name="connsiteX312" fmla="*/ 854557 w 898525"/>
                <a:gd name="connsiteY312" fmla="*/ 99799 h 901700"/>
                <a:gd name="connsiteX313" fmla="*/ 851908 w 898525"/>
                <a:gd name="connsiteY313" fmla="*/ 105607 h 901700"/>
                <a:gd name="connsiteX314" fmla="*/ 847671 w 898525"/>
                <a:gd name="connsiteY314" fmla="*/ 110887 h 901700"/>
                <a:gd name="connsiteX315" fmla="*/ 823832 w 898525"/>
                <a:gd name="connsiteY315" fmla="*/ 134649 h 901700"/>
                <a:gd name="connsiteX316" fmla="*/ 889785 w 898525"/>
                <a:gd name="connsiteY316" fmla="*/ 139929 h 901700"/>
                <a:gd name="connsiteX317" fmla="*/ 892698 w 898525"/>
                <a:gd name="connsiteY317" fmla="*/ 140721 h 901700"/>
                <a:gd name="connsiteX318" fmla="*/ 895612 w 898525"/>
                <a:gd name="connsiteY318" fmla="*/ 142306 h 901700"/>
                <a:gd name="connsiteX319" fmla="*/ 897201 w 898525"/>
                <a:gd name="connsiteY319" fmla="*/ 144418 h 901700"/>
                <a:gd name="connsiteX320" fmla="*/ 898260 w 898525"/>
                <a:gd name="connsiteY320" fmla="*/ 147586 h 901700"/>
                <a:gd name="connsiteX321" fmla="*/ 898525 w 898525"/>
                <a:gd name="connsiteY321" fmla="*/ 150226 h 901700"/>
                <a:gd name="connsiteX322" fmla="*/ 897731 w 898525"/>
                <a:gd name="connsiteY322" fmla="*/ 153130 h 901700"/>
                <a:gd name="connsiteX323" fmla="*/ 895877 w 898525"/>
                <a:gd name="connsiteY323" fmla="*/ 156034 h 901700"/>
                <a:gd name="connsiteX324" fmla="*/ 787016 w 898525"/>
                <a:gd name="connsiteY324" fmla="*/ 264018 h 901700"/>
                <a:gd name="connsiteX325" fmla="*/ 781454 w 898525"/>
                <a:gd name="connsiteY325" fmla="*/ 269034 h 901700"/>
                <a:gd name="connsiteX326" fmla="*/ 775097 w 898525"/>
                <a:gd name="connsiteY326" fmla="*/ 272730 h 901700"/>
                <a:gd name="connsiteX327" fmla="*/ 768210 w 898525"/>
                <a:gd name="connsiteY327" fmla="*/ 275635 h 901700"/>
                <a:gd name="connsiteX328" fmla="*/ 761059 w 898525"/>
                <a:gd name="connsiteY328" fmla="*/ 277219 h 901700"/>
                <a:gd name="connsiteX329" fmla="*/ 753642 w 898525"/>
                <a:gd name="connsiteY329" fmla="*/ 278011 h 901700"/>
                <a:gd name="connsiteX330" fmla="*/ 752053 w 898525"/>
                <a:gd name="connsiteY330" fmla="*/ 277747 h 901700"/>
                <a:gd name="connsiteX331" fmla="*/ 750199 w 898525"/>
                <a:gd name="connsiteY331" fmla="*/ 277747 h 901700"/>
                <a:gd name="connsiteX332" fmla="*/ 747286 w 898525"/>
                <a:gd name="connsiteY332" fmla="*/ 277483 h 901700"/>
                <a:gd name="connsiteX333" fmla="*/ 685306 w 898525"/>
                <a:gd name="connsiteY333" fmla="*/ 272730 h 901700"/>
                <a:gd name="connsiteX334" fmla="*/ 471823 w 898525"/>
                <a:gd name="connsiteY334" fmla="*/ 485793 h 901700"/>
                <a:gd name="connsiteX335" fmla="*/ 467320 w 898525"/>
                <a:gd name="connsiteY335" fmla="*/ 489225 h 901700"/>
                <a:gd name="connsiteX336" fmla="*/ 462287 w 898525"/>
                <a:gd name="connsiteY336" fmla="*/ 491337 h 901700"/>
                <a:gd name="connsiteX337" fmla="*/ 456460 w 898525"/>
                <a:gd name="connsiteY337" fmla="*/ 492657 h 901700"/>
                <a:gd name="connsiteX338" fmla="*/ 431298 w 898525"/>
                <a:gd name="connsiteY338" fmla="*/ 493713 h 901700"/>
                <a:gd name="connsiteX339" fmla="*/ 430238 w 898525"/>
                <a:gd name="connsiteY339" fmla="*/ 493713 h 901700"/>
                <a:gd name="connsiteX340" fmla="*/ 424411 w 898525"/>
                <a:gd name="connsiteY340" fmla="*/ 493185 h 901700"/>
                <a:gd name="connsiteX341" fmla="*/ 419114 w 898525"/>
                <a:gd name="connsiteY341" fmla="*/ 491073 h 901700"/>
                <a:gd name="connsiteX342" fmla="*/ 414611 w 898525"/>
                <a:gd name="connsiteY342" fmla="*/ 488169 h 901700"/>
                <a:gd name="connsiteX343" fmla="*/ 410903 w 898525"/>
                <a:gd name="connsiteY343" fmla="*/ 483944 h 901700"/>
                <a:gd name="connsiteX344" fmla="*/ 408254 w 898525"/>
                <a:gd name="connsiteY344" fmla="*/ 479456 h 901700"/>
                <a:gd name="connsiteX345" fmla="*/ 406400 w 898525"/>
                <a:gd name="connsiteY345" fmla="*/ 473912 h 901700"/>
                <a:gd name="connsiteX346" fmla="*/ 406400 w 898525"/>
                <a:gd name="connsiteY346" fmla="*/ 468103 h 901700"/>
                <a:gd name="connsiteX347" fmla="*/ 408519 w 898525"/>
                <a:gd name="connsiteY347" fmla="*/ 444342 h 901700"/>
                <a:gd name="connsiteX348" fmla="*/ 409314 w 898525"/>
                <a:gd name="connsiteY348" fmla="*/ 438797 h 901700"/>
                <a:gd name="connsiteX349" fmla="*/ 411697 w 898525"/>
                <a:gd name="connsiteY349" fmla="*/ 434045 h 901700"/>
                <a:gd name="connsiteX350" fmla="*/ 415141 w 898525"/>
                <a:gd name="connsiteY350" fmla="*/ 429557 h 901700"/>
                <a:gd name="connsiteX351" fmla="*/ 445601 w 898525"/>
                <a:gd name="connsiteY351" fmla="*/ 399459 h 901700"/>
                <a:gd name="connsiteX352" fmla="*/ 513937 w 898525"/>
                <a:gd name="connsiteY352" fmla="*/ 331078 h 901700"/>
                <a:gd name="connsiteX353" fmla="*/ 515526 w 898525"/>
                <a:gd name="connsiteY353" fmla="*/ 329758 h 901700"/>
                <a:gd name="connsiteX354" fmla="*/ 585981 w 898525"/>
                <a:gd name="connsiteY354" fmla="*/ 259265 h 901700"/>
                <a:gd name="connsiteX355" fmla="*/ 625181 w 898525"/>
                <a:gd name="connsiteY355" fmla="*/ 219927 h 901700"/>
                <a:gd name="connsiteX356" fmla="*/ 619884 w 898525"/>
                <a:gd name="connsiteY356" fmla="*/ 152074 h 901700"/>
                <a:gd name="connsiteX357" fmla="*/ 619619 w 898525"/>
                <a:gd name="connsiteY357" fmla="*/ 148114 h 901700"/>
                <a:gd name="connsiteX358" fmla="*/ 619884 w 898525"/>
                <a:gd name="connsiteY358" fmla="*/ 139929 h 901700"/>
                <a:gd name="connsiteX359" fmla="*/ 621473 w 898525"/>
                <a:gd name="connsiteY359" fmla="*/ 132009 h 901700"/>
                <a:gd name="connsiteX360" fmla="*/ 624122 w 898525"/>
                <a:gd name="connsiteY360" fmla="*/ 124352 h 901700"/>
                <a:gd name="connsiteX361" fmla="*/ 628360 w 898525"/>
                <a:gd name="connsiteY361" fmla="*/ 117224 h 901700"/>
                <a:gd name="connsiteX362" fmla="*/ 633657 w 898525"/>
                <a:gd name="connsiteY362" fmla="*/ 110887 h 901700"/>
                <a:gd name="connsiteX363" fmla="*/ 741988 w 898525"/>
                <a:gd name="connsiteY363" fmla="*/ 2640 h 901700"/>
                <a:gd name="connsiteX364" fmla="*/ 744372 w 898525"/>
                <a:gd name="connsiteY364" fmla="*/ 1056 h 901700"/>
                <a:gd name="connsiteX365" fmla="*/ 746491 w 898525"/>
                <a:gd name="connsiteY365" fmla="*/ 264 h 90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</a:cxnLst>
              <a:rect l="l" t="t" r="r" b="b"/>
              <a:pathLst>
                <a:path w="898525" h="901700">
                  <a:moveTo>
                    <a:pt x="405475" y="296862"/>
                  </a:moveTo>
                  <a:lnTo>
                    <a:pt x="423671" y="297916"/>
                  </a:lnTo>
                  <a:lnTo>
                    <a:pt x="440812" y="300288"/>
                  </a:lnTo>
                  <a:lnTo>
                    <a:pt x="457689" y="303977"/>
                  </a:lnTo>
                  <a:lnTo>
                    <a:pt x="474039" y="309248"/>
                  </a:lnTo>
                  <a:lnTo>
                    <a:pt x="489598" y="315836"/>
                  </a:lnTo>
                  <a:lnTo>
                    <a:pt x="488015" y="317418"/>
                  </a:lnTo>
                  <a:lnTo>
                    <a:pt x="413386" y="391998"/>
                  </a:lnTo>
                  <a:lnTo>
                    <a:pt x="405475" y="391734"/>
                  </a:lnTo>
                  <a:lnTo>
                    <a:pt x="392553" y="392525"/>
                  </a:lnTo>
                  <a:lnTo>
                    <a:pt x="379895" y="395160"/>
                  </a:lnTo>
                  <a:lnTo>
                    <a:pt x="367764" y="398850"/>
                  </a:lnTo>
                  <a:lnTo>
                    <a:pt x="356425" y="404120"/>
                  </a:lnTo>
                  <a:lnTo>
                    <a:pt x="345876" y="410445"/>
                  </a:lnTo>
                  <a:lnTo>
                    <a:pt x="336119" y="418088"/>
                  </a:lnTo>
                  <a:lnTo>
                    <a:pt x="327417" y="426784"/>
                  </a:lnTo>
                  <a:lnTo>
                    <a:pt x="319769" y="436535"/>
                  </a:lnTo>
                  <a:lnTo>
                    <a:pt x="313177" y="447076"/>
                  </a:lnTo>
                  <a:lnTo>
                    <a:pt x="307903" y="458408"/>
                  </a:lnTo>
                  <a:lnTo>
                    <a:pt x="304211" y="470531"/>
                  </a:lnTo>
                  <a:lnTo>
                    <a:pt x="302101" y="482917"/>
                  </a:lnTo>
                  <a:lnTo>
                    <a:pt x="301310" y="496094"/>
                  </a:lnTo>
                  <a:lnTo>
                    <a:pt x="302101" y="509270"/>
                  </a:lnTo>
                  <a:lnTo>
                    <a:pt x="304211" y="521656"/>
                  </a:lnTo>
                  <a:lnTo>
                    <a:pt x="307903" y="534042"/>
                  </a:lnTo>
                  <a:lnTo>
                    <a:pt x="313177" y="545374"/>
                  </a:lnTo>
                  <a:lnTo>
                    <a:pt x="319769" y="555916"/>
                  </a:lnTo>
                  <a:lnTo>
                    <a:pt x="327417" y="565403"/>
                  </a:lnTo>
                  <a:lnTo>
                    <a:pt x="336119" y="574100"/>
                  </a:lnTo>
                  <a:lnTo>
                    <a:pt x="345613" y="581742"/>
                  </a:lnTo>
                  <a:lnTo>
                    <a:pt x="356425" y="588330"/>
                  </a:lnTo>
                  <a:lnTo>
                    <a:pt x="367501" y="593601"/>
                  </a:lnTo>
                  <a:lnTo>
                    <a:pt x="379895" y="597291"/>
                  </a:lnTo>
                  <a:lnTo>
                    <a:pt x="392553" y="599926"/>
                  </a:lnTo>
                  <a:lnTo>
                    <a:pt x="405475" y="600716"/>
                  </a:lnTo>
                  <a:lnTo>
                    <a:pt x="418660" y="599926"/>
                  </a:lnTo>
                  <a:lnTo>
                    <a:pt x="431318" y="597291"/>
                  </a:lnTo>
                  <a:lnTo>
                    <a:pt x="443185" y="593601"/>
                  </a:lnTo>
                  <a:lnTo>
                    <a:pt x="454788" y="588330"/>
                  </a:lnTo>
                  <a:lnTo>
                    <a:pt x="465073" y="581742"/>
                  </a:lnTo>
                  <a:lnTo>
                    <a:pt x="474830" y="574100"/>
                  </a:lnTo>
                  <a:lnTo>
                    <a:pt x="483796" y="565403"/>
                  </a:lnTo>
                  <a:lnTo>
                    <a:pt x="491444" y="555916"/>
                  </a:lnTo>
                  <a:lnTo>
                    <a:pt x="497773" y="545374"/>
                  </a:lnTo>
                  <a:lnTo>
                    <a:pt x="503047" y="534042"/>
                  </a:lnTo>
                  <a:lnTo>
                    <a:pt x="507003" y="521656"/>
                  </a:lnTo>
                  <a:lnTo>
                    <a:pt x="509112" y="509270"/>
                  </a:lnTo>
                  <a:lnTo>
                    <a:pt x="509903" y="496094"/>
                  </a:lnTo>
                  <a:lnTo>
                    <a:pt x="509640" y="488188"/>
                  </a:lnTo>
                  <a:lnTo>
                    <a:pt x="584533" y="413608"/>
                  </a:lnTo>
                  <a:lnTo>
                    <a:pt x="585851" y="412026"/>
                  </a:lnTo>
                  <a:lnTo>
                    <a:pt x="592444" y="427838"/>
                  </a:lnTo>
                  <a:lnTo>
                    <a:pt x="597982" y="443914"/>
                  </a:lnTo>
                  <a:lnTo>
                    <a:pt x="601410" y="460780"/>
                  </a:lnTo>
                  <a:lnTo>
                    <a:pt x="603783" y="478437"/>
                  </a:lnTo>
                  <a:lnTo>
                    <a:pt x="604838" y="496094"/>
                  </a:lnTo>
                  <a:lnTo>
                    <a:pt x="603783" y="514277"/>
                  </a:lnTo>
                  <a:lnTo>
                    <a:pt x="601410" y="531934"/>
                  </a:lnTo>
                  <a:lnTo>
                    <a:pt x="597718" y="549064"/>
                  </a:lnTo>
                  <a:lnTo>
                    <a:pt x="592180" y="565666"/>
                  </a:lnTo>
                  <a:lnTo>
                    <a:pt x="585588" y="581479"/>
                  </a:lnTo>
                  <a:lnTo>
                    <a:pt x="577413" y="596500"/>
                  </a:lnTo>
                  <a:lnTo>
                    <a:pt x="568447" y="610994"/>
                  </a:lnTo>
                  <a:lnTo>
                    <a:pt x="557898" y="624435"/>
                  </a:lnTo>
                  <a:lnTo>
                    <a:pt x="546295" y="637084"/>
                  </a:lnTo>
                  <a:lnTo>
                    <a:pt x="533901" y="648416"/>
                  </a:lnTo>
                  <a:lnTo>
                    <a:pt x="520188" y="658957"/>
                  </a:lnTo>
                  <a:lnTo>
                    <a:pt x="506211" y="668181"/>
                  </a:lnTo>
                  <a:lnTo>
                    <a:pt x="491180" y="676087"/>
                  </a:lnTo>
                  <a:lnTo>
                    <a:pt x="474830" y="682939"/>
                  </a:lnTo>
                  <a:lnTo>
                    <a:pt x="458480" y="688210"/>
                  </a:lnTo>
                  <a:lnTo>
                    <a:pt x="441339" y="691899"/>
                  </a:lnTo>
                  <a:lnTo>
                    <a:pt x="423671" y="694271"/>
                  </a:lnTo>
                  <a:lnTo>
                    <a:pt x="405475" y="695325"/>
                  </a:lnTo>
                  <a:lnTo>
                    <a:pt x="387542" y="694271"/>
                  </a:lnTo>
                  <a:lnTo>
                    <a:pt x="369874" y="691899"/>
                  </a:lnTo>
                  <a:lnTo>
                    <a:pt x="352469" y="688210"/>
                  </a:lnTo>
                  <a:lnTo>
                    <a:pt x="336119" y="682675"/>
                  </a:lnTo>
                  <a:lnTo>
                    <a:pt x="320297" y="676087"/>
                  </a:lnTo>
                  <a:lnTo>
                    <a:pt x="305002" y="668181"/>
                  </a:lnTo>
                  <a:lnTo>
                    <a:pt x="290761" y="658957"/>
                  </a:lnTo>
                  <a:lnTo>
                    <a:pt x="277312" y="648416"/>
                  </a:lnTo>
                  <a:lnTo>
                    <a:pt x="264918" y="637084"/>
                  </a:lnTo>
                  <a:lnTo>
                    <a:pt x="253315" y="624435"/>
                  </a:lnTo>
                  <a:lnTo>
                    <a:pt x="243030" y="610731"/>
                  </a:lnTo>
                  <a:lnTo>
                    <a:pt x="233801" y="596500"/>
                  </a:lnTo>
                  <a:lnTo>
                    <a:pt x="225889" y="581479"/>
                  </a:lnTo>
                  <a:lnTo>
                    <a:pt x="219033" y="565403"/>
                  </a:lnTo>
                  <a:lnTo>
                    <a:pt x="213495" y="549064"/>
                  </a:lnTo>
                  <a:lnTo>
                    <a:pt x="209539" y="531934"/>
                  </a:lnTo>
                  <a:lnTo>
                    <a:pt x="207166" y="514014"/>
                  </a:lnTo>
                  <a:lnTo>
                    <a:pt x="206375" y="496094"/>
                  </a:lnTo>
                  <a:lnTo>
                    <a:pt x="207166" y="478173"/>
                  </a:lnTo>
                  <a:lnTo>
                    <a:pt x="209539" y="460253"/>
                  </a:lnTo>
                  <a:lnTo>
                    <a:pt x="213495" y="443123"/>
                  </a:lnTo>
                  <a:lnTo>
                    <a:pt x="219033" y="426784"/>
                  </a:lnTo>
                  <a:lnTo>
                    <a:pt x="225889" y="410972"/>
                  </a:lnTo>
                  <a:lnTo>
                    <a:pt x="233801" y="395687"/>
                  </a:lnTo>
                  <a:lnTo>
                    <a:pt x="243030" y="381456"/>
                  </a:lnTo>
                  <a:lnTo>
                    <a:pt x="253315" y="367753"/>
                  </a:lnTo>
                  <a:lnTo>
                    <a:pt x="264918" y="355367"/>
                  </a:lnTo>
                  <a:lnTo>
                    <a:pt x="277312" y="344035"/>
                  </a:lnTo>
                  <a:lnTo>
                    <a:pt x="290761" y="333493"/>
                  </a:lnTo>
                  <a:lnTo>
                    <a:pt x="305002" y="324270"/>
                  </a:lnTo>
                  <a:lnTo>
                    <a:pt x="320297" y="316100"/>
                  </a:lnTo>
                  <a:lnTo>
                    <a:pt x="336119" y="309512"/>
                  </a:lnTo>
                  <a:lnTo>
                    <a:pt x="352469" y="303977"/>
                  </a:lnTo>
                  <a:lnTo>
                    <a:pt x="369874" y="300288"/>
                  </a:lnTo>
                  <a:lnTo>
                    <a:pt x="387542" y="297916"/>
                  </a:lnTo>
                  <a:close/>
                  <a:moveTo>
                    <a:pt x="405474" y="90487"/>
                  </a:moveTo>
                  <a:lnTo>
                    <a:pt x="430602" y="91280"/>
                  </a:lnTo>
                  <a:lnTo>
                    <a:pt x="455200" y="93659"/>
                  </a:lnTo>
                  <a:lnTo>
                    <a:pt x="479269" y="97095"/>
                  </a:lnTo>
                  <a:lnTo>
                    <a:pt x="502809" y="102382"/>
                  </a:lnTo>
                  <a:lnTo>
                    <a:pt x="526085" y="108990"/>
                  </a:lnTo>
                  <a:lnTo>
                    <a:pt x="548567" y="116655"/>
                  </a:lnTo>
                  <a:lnTo>
                    <a:pt x="570521" y="125642"/>
                  </a:lnTo>
                  <a:lnTo>
                    <a:pt x="591945" y="135687"/>
                  </a:lnTo>
                  <a:lnTo>
                    <a:pt x="591416" y="142823"/>
                  </a:lnTo>
                  <a:lnTo>
                    <a:pt x="591681" y="149960"/>
                  </a:lnTo>
                  <a:lnTo>
                    <a:pt x="596177" y="209169"/>
                  </a:lnTo>
                  <a:lnTo>
                    <a:pt x="562586" y="242474"/>
                  </a:lnTo>
                  <a:lnTo>
                    <a:pt x="545129" y="232694"/>
                  </a:lnTo>
                  <a:lnTo>
                    <a:pt x="526879" y="223707"/>
                  </a:lnTo>
                  <a:lnTo>
                    <a:pt x="508099" y="216041"/>
                  </a:lnTo>
                  <a:lnTo>
                    <a:pt x="488527" y="209698"/>
                  </a:lnTo>
                  <a:lnTo>
                    <a:pt x="468689" y="204675"/>
                  </a:lnTo>
                  <a:lnTo>
                    <a:pt x="448058" y="200975"/>
                  </a:lnTo>
                  <a:lnTo>
                    <a:pt x="426899" y="198860"/>
                  </a:lnTo>
                  <a:lnTo>
                    <a:pt x="405474" y="197803"/>
                  </a:lnTo>
                  <a:lnTo>
                    <a:pt x="383256" y="198860"/>
                  </a:lnTo>
                  <a:lnTo>
                    <a:pt x="361303" y="201239"/>
                  </a:lnTo>
                  <a:lnTo>
                    <a:pt x="340408" y="204940"/>
                  </a:lnTo>
                  <a:lnTo>
                    <a:pt x="319513" y="210491"/>
                  </a:lnTo>
                  <a:lnTo>
                    <a:pt x="299146" y="217363"/>
                  </a:lnTo>
                  <a:lnTo>
                    <a:pt x="279838" y="225557"/>
                  </a:lnTo>
                  <a:lnTo>
                    <a:pt x="261059" y="235073"/>
                  </a:lnTo>
                  <a:lnTo>
                    <a:pt x="243337" y="246174"/>
                  </a:lnTo>
                  <a:lnTo>
                    <a:pt x="226145" y="257805"/>
                  </a:lnTo>
                  <a:lnTo>
                    <a:pt x="210011" y="271021"/>
                  </a:lnTo>
                  <a:lnTo>
                    <a:pt x="194934" y="285294"/>
                  </a:lnTo>
                  <a:lnTo>
                    <a:pt x="180651" y="300361"/>
                  </a:lnTo>
                  <a:lnTo>
                    <a:pt x="167427" y="316749"/>
                  </a:lnTo>
                  <a:lnTo>
                    <a:pt x="155260" y="333666"/>
                  </a:lnTo>
                  <a:lnTo>
                    <a:pt x="144680" y="351640"/>
                  </a:lnTo>
                  <a:lnTo>
                    <a:pt x="135158" y="370407"/>
                  </a:lnTo>
                  <a:lnTo>
                    <a:pt x="126959" y="389967"/>
                  </a:lnTo>
                  <a:lnTo>
                    <a:pt x="120082" y="410056"/>
                  </a:lnTo>
                  <a:lnTo>
                    <a:pt x="114527" y="430673"/>
                  </a:lnTo>
                  <a:lnTo>
                    <a:pt x="110824" y="452083"/>
                  </a:lnTo>
                  <a:lnTo>
                    <a:pt x="108179" y="473758"/>
                  </a:lnTo>
                  <a:lnTo>
                    <a:pt x="107386" y="495961"/>
                  </a:lnTo>
                  <a:lnTo>
                    <a:pt x="108179" y="518429"/>
                  </a:lnTo>
                  <a:lnTo>
                    <a:pt x="110824" y="540104"/>
                  </a:lnTo>
                  <a:lnTo>
                    <a:pt x="114527" y="561514"/>
                  </a:lnTo>
                  <a:lnTo>
                    <a:pt x="120082" y="582131"/>
                  </a:lnTo>
                  <a:lnTo>
                    <a:pt x="126959" y="602220"/>
                  </a:lnTo>
                  <a:lnTo>
                    <a:pt x="135158" y="621780"/>
                  </a:lnTo>
                  <a:lnTo>
                    <a:pt x="144680" y="640283"/>
                  </a:lnTo>
                  <a:lnTo>
                    <a:pt x="155260" y="658521"/>
                  </a:lnTo>
                  <a:lnTo>
                    <a:pt x="167427" y="675438"/>
                  </a:lnTo>
                  <a:lnTo>
                    <a:pt x="180651" y="691562"/>
                  </a:lnTo>
                  <a:lnTo>
                    <a:pt x="194934" y="706893"/>
                  </a:lnTo>
                  <a:lnTo>
                    <a:pt x="210011" y="721166"/>
                  </a:lnTo>
                  <a:lnTo>
                    <a:pt x="226409" y="734118"/>
                  </a:lnTo>
                  <a:lnTo>
                    <a:pt x="243337" y="746013"/>
                  </a:lnTo>
                  <a:lnTo>
                    <a:pt x="261059" y="757114"/>
                  </a:lnTo>
                  <a:lnTo>
                    <a:pt x="280102" y="766366"/>
                  </a:lnTo>
                  <a:lnTo>
                    <a:pt x="299411" y="774560"/>
                  </a:lnTo>
                  <a:lnTo>
                    <a:pt x="319513" y="781432"/>
                  </a:lnTo>
                  <a:lnTo>
                    <a:pt x="340408" y="786983"/>
                  </a:lnTo>
                  <a:lnTo>
                    <a:pt x="361832" y="790948"/>
                  </a:lnTo>
                  <a:lnTo>
                    <a:pt x="383256" y="793327"/>
                  </a:lnTo>
                  <a:lnTo>
                    <a:pt x="405474" y="794120"/>
                  </a:lnTo>
                  <a:lnTo>
                    <a:pt x="427957" y="793327"/>
                  </a:lnTo>
                  <a:lnTo>
                    <a:pt x="449645" y="790948"/>
                  </a:lnTo>
                  <a:lnTo>
                    <a:pt x="471070" y="786983"/>
                  </a:lnTo>
                  <a:lnTo>
                    <a:pt x="491965" y="781432"/>
                  </a:lnTo>
                  <a:lnTo>
                    <a:pt x="511802" y="774560"/>
                  </a:lnTo>
                  <a:lnTo>
                    <a:pt x="531375" y="766366"/>
                  </a:lnTo>
                  <a:lnTo>
                    <a:pt x="550154" y="757114"/>
                  </a:lnTo>
                  <a:lnTo>
                    <a:pt x="568140" y="746013"/>
                  </a:lnTo>
                  <a:lnTo>
                    <a:pt x="585068" y="734118"/>
                  </a:lnTo>
                  <a:lnTo>
                    <a:pt x="601202" y="721166"/>
                  </a:lnTo>
                  <a:lnTo>
                    <a:pt x="616543" y="706893"/>
                  </a:lnTo>
                  <a:lnTo>
                    <a:pt x="630826" y="691562"/>
                  </a:lnTo>
                  <a:lnTo>
                    <a:pt x="644051" y="675438"/>
                  </a:lnTo>
                  <a:lnTo>
                    <a:pt x="655689" y="658521"/>
                  </a:lnTo>
                  <a:lnTo>
                    <a:pt x="666798" y="640283"/>
                  </a:lnTo>
                  <a:lnTo>
                    <a:pt x="676055" y="621780"/>
                  </a:lnTo>
                  <a:lnTo>
                    <a:pt x="684255" y="602220"/>
                  </a:lnTo>
                  <a:lnTo>
                    <a:pt x="691396" y="582131"/>
                  </a:lnTo>
                  <a:lnTo>
                    <a:pt x="696686" y="561514"/>
                  </a:lnTo>
                  <a:lnTo>
                    <a:pt x="700653" y="540104"/>
                  </a:lnTo>
                  <a:lnTo>
                    <a:pt x="703034" y="518429"/>
                  </a:lnTo>
                  <a:lnTo>
                    <a:pt x="703827" y="495961"/>
                  </a:lnTo>
                  <a:lnTo>
                    <a:pt x="703034" y="474551"/>
                  </a:lnTo>
                  <a:lnTo>
                    <a:pt x="700918" y="453669"/>
                  </a:lnTo>
                  <a:lnTo>
                    <a:pt x="697215" y="433316"/>
                  </a:lnTo>
                  <a:lnTo>
                    <a:pt x="692189" y="413228"/>
                  </a:lnTo>
                  <a:lnTo>
                    <a:pt x="685842" y="393403"/>
                  </a:lnTo>
                  <a:lnTo>
                    <a:pt x="678171" y="374901"/>
                  </a:lnTo>
                  <a:lnTo>
                    <a:pt x="669178" y="356398"/>
                  </a:lnTo>
                  <a:lnTo>
                    <a:pt x="659392" y="338952"/>
                  </a:lnTo>
                  <a:lnTo>
                    <a:pt x="696157" y="301947"/>
                  </a:lnTo>
                  <a:lnTo>
                    <a:pt x="747734" y="305912"/>
                  </a:lnTo>
                  <a:lnTo>
                    <a:pt x="753817" y="306176"/>
                  </a:lnTo>
                  <a:lnTo>
                    <a:pt x="758843" y="306176"/>
                  </a:lnTo>
                  <a:lnTo>
                    <a:pt x="763604" y="305648"/>
                  </a:lnTo>
                  <a:lnTo>
                    <a:pt x="774713" y="327322"/>
                  </a:lnTo>
                  <a:lnTo>
                    <a:pt x="783970" y="349790"/>
                  </a:lnTo>
                  <a:lnTo>
                    <a:pt x="792169" y="372786"/>
                  </a:lnTo>
                  <a:lnTo>
                    <a:pt x="798782" y="396311"/>
                  </a:lnTo>
                  <a:lnTo>
                    <a:pt x="804336" y="420365"/>
                  </a:lnTo>
                  <a:lnTo>
                    <a:pt x="808039" y="445211"/>
                  </a:lnTo>
                  <a:lnTo>
                    <a:pt x="810420" y="470586"/>
                  </a:lnTo>
                  <a:lnTo>
                    <a:pt x="811213" y="495961"/>
                  </a:lnTo>
                  <a:lnTo>
                    <a:pt x="810155" y="522923"/>
                  </a:lnTo>
                  <a:lnTo>
                    <a:pt x="807775" y="548826"/>
                  </a:lnTo>
                  <a:lnTo>
                    <a:pt x="803807" y="574466"/>
                  </a:lnTo>
                  <a:lnTo>
                    <a:pt x="797988" y="599841"/>
                  </a:lnTo>
                  <a:lnTo>
                    <a:pt x="790582" y="624159"/>
                  </a:lnTo>
                  <a:lnTo>
                    <a:pt x="781854" y="647948"/>
                  </a:lnTo>
                  <a:lnTo>
                    <a:pt x="771539" y="671209"/>
                  </a:lnTo>
                  <a:lnTo>
                    <a:pt x="760165" y="693412"/>
                  </a:lnTo>
                  <a:lnTo>
                    <a:pt x="746940" y="714822"/>
                  </a:lnTo>
                  <a:lnTo>
                    <a:pt x="732922" y="735704"/>
                  </a:lnTo>
                  <a:lnTo>
                    <a:pt x="717581" y="755000"/>
                  </a:lnTo>
                  <a:lnTo>
                    <a:pt x="701182" y="773767"/>
                  </a:lnTo>
                  <a:lnTo>
                    <a:pt x="683461" y="791477"/>
                  </a:lnTo>
                  <a:lnTo>
                    <a:pt x="664682" y="807865"/>
                  </a:lnTo>
                  <a:lnTo>
                    <a:pt x="645109" y="823196"/>
                  </a:lnTo>
                  <a:lnTo>
                    <a:pt x="624478" y="837469"/>
                  </a:lnTo>
                  <a:lnTo>
                    <a:pt x="603054" y="850421"/>
                  </a:lnTo>
                  <a:lnTo>
                    <a:pt x="580572" y="862051"/>
                  </a:lnTo>
                  <a:lnTo>
                    <a:pt x="557560" y="872096"/>
                  </a:lnTo>
                  <a:lnTo>
                    <a:pt x="533756" y="880818"/>
                  </a:lnTo>
                  <a:lnTo>
                    <a:pt x="509422" y="888220"/>
                  </a:lnTo>
                  <a:lnTo>
                    <a:pt x="484295" y="894035"/>
                  </a:lnTo>
                  <a:lnTo>
                    <a:pt x="458374" y="898000"/>
                  </a:lnTo>
                  <a:lnTo>
                    <a:pt x="432189" y="900907"/>
                  </a:lnTo>
                  <a:lnTo>
                    <a:pt x="405474" y="901700"/>
                  </a:lnTo>
                  <a:lnTo>
                    <a:pt x="379024" y="900907"/>
                  </a:lnTo>
                  <a:lnTo>
                    <a:pt x="352575" y="898000"/>
                  </a:lnTo>
                  <a:lnTo>
                    <a:pt x="326918" y="894035"/>
                  </a:lnTo>
                  <a:lnTo>
                    <a:pt x="302056" y="888220"/>
                  </a:lnTo>
                  <a:lnTo>
                    <a:pt x="277193" y="880818"/>
                  </a:lnTo>
                  <a:lnTo>
                    <a:pt x="253388" y="872096"/>
                  </a:lnTo>
                  <a:lnTo>
                    <a:pt x="230377" y="862051"/>
                  </a:lnTo>
                  <a:lnTo>
                    <a:pt x="207895" y="850421"/>
                  </a:lnTo>
                  <a:lnTo>
                    <a:pt x="186735" y="837469"/>
                  </a:lnTo>
                  <a:lnTo>
                    <a:pt x="166104" y="823196"/>
                  </a:lnTo>
                  <a:lnTo>
                    <a:pt x="146267" y="807865"/>
                  </a:lnTo>
                  <a:lnTo>
                    <a:pt x="127752" y="791477"/>
                  </a:lnTo>
                  <a:lnTo>
                    <a:pt x="110031" y="773767"/>
                  </a:lnTo>
                  <a:lnTo>
                    <a:pt x="93367" y="755000"/>
                  </a:lnTo>
                  <a:lnTo>
                    <a:pt x="78027" y="735704"/>
                  </a:lnTo>
                  <a:lnTo>
                    <a:pt x="64008" y="714822"/>
                  </a:lnTo>
                  <a:lnTo>
                    <a:pt x="51312" y="693412"/>
                  </a:lnTo>
                  <a:lnTo>
                    <a:pt x="39674" y="671209"/>
                  </a:lnTo>
                  <a:lnTo>
                    <a:pt x="29359" y="647948"/>
                  </a:lnTo>
                  <a:lnTo>
                    <a:pt x="20631" y="624159"/>
                  </a:lnTo>
                  <a:lnTo>
                    <a:pt x="13489" y="599841"/>
                  </a:lnTo>
                  <a:lnTo>
                    <a:pt x="7670" y="574466"/>
                  </a:lnTo>
                  <a:lnTo>
                    <a:pt x="3174" y="548826"/>
                  </a:lnTo>
                  <a:lnTo>
                    <a:pt x="793" y="522923"/>
                  </a:lnTo>
                  <a:lnTo>
                    <a:pt x="0" y="495961"/>
                  </a:lnTo>
                  <a:lnTo>
                    <a:pt x="793" y="469265"/>
                  </a:lnTo>
                  <a:lnTo>
                    <a:pt x="3174" y="443096"/>
                  </a:lnTo>
                  <a:lnTo>
                    <a:pt x="7670" y="417721"/>
                  </a:lnTo>
                  <a:lnTo>
                    <a:pt x="13489" y="392346"/>
                  </a:lnTo>
                  <a:lnTo>
                    <a:pt x="20631" y="367764"/>
                  </a:lnTo>
                  <a:lnTo>
                    <a:pt x="29359" y="343975"/>
                  </a:lnTo>
                  <a:lnTo>
                    <a:pt x="39674" y="320978"/>
                  </a:lnTo>
                  <a:lnTo>
                    <a:pt x="51312" y="298775"/>
                  </a:lnTo>
                  <a:lnTo>
                    <a:pt x="64008" y="277100"/>
                  </a:lnTo>
                  <a:lnTo>
                    <a:pt x="78027" y="256483"/>
                  </a:lnTo>
                  <a:lnTo>
                    <a:pt x="93367" y="236923"/>
                  </a:lnTo>
                  <a:lnTo>
                    <a:pt x="110031" y="218156"/>
                  </a:lnTo>
                  <a:lnTo>
                    <a:pt x="127752" y="200711"/>
                  </a:lnTo>
                  <a:lnTo>
                    <a:pt x="146267" y="184322"/>
                  </a:lnTo>
                  <a:lnTo>
                    <a:pt x="166104" y="168992"/>
                  </a:lnTo>
                  <a:lnTo>
                    <a:pt x="186735" y="154718"/>
                  </a:lnTo>
                  <a:lnTo>
                    <a:pt x="207895" y="141766"/>
                  </a:lnTo>
                  <a:lnTo>
                    <a:pt x="230377" y="130136"/>
                  </a:lnTo>
                  <a:lnTo>
                    <a:pt x="253388" y="120091"/>
                  </a:lnTo>
                  <a:lnTo>
                    <a:pt x="277193" y="111104"/>
                  </a:lnTo>
                  <a:lnTo>
                    <a:pt x="301791" y="103968"/>
                  </a:lnTo>
                  <a:lnTo>
                    <a:pt x="326918" y="98152"/>
                  </a:lnTo>
                  <a:lnTo>
                    <a:pt x="352575" y="93923"/>
                  </a:lnTo>
                  <a:lnTo>
                    <a:pt x="378760" y="91280"/>
                  </a:lnTo>
                  <a:close/>
                  <a:moveTo>
                    <a:pt x="748610" y="0"/>
                  </a:moveTo>
                  <a:lnTo>
                    <a:pt x="751523" y="264"/>
                  </a:lnTo>
                  <a:lnTo>
                    <a:pt x="753907" y="1320"/>
                  </a:lnTo>
                  <a:lnTo>
                    <a:pt x="756026" y="3432"/>
                  </a:lnTo>
                  <a:lnTo>
                    <a:pt x="757351" y="5808"/>
                  </a:lnTo>
                  <a:lnTo>
                    <a:pt x="758410" y="8449"/>
                  </a:lnTo>
                  <a:lnTo>
                    <a:pt x="763972" y="81846"/>
                  </a:lnTo>
                  <a:lnTo>
                    <a:pt x="791519" y="54388"/>
                  </a:lnTo>
                  <a:lnTo>
                    <a:pt x="796021" y="50691"/>
                  </a:lnTo>
                  <a:lnTo>
                    <a:pt x="800789" y="48315"/>
                  </a:lnTo>
                  <a:lnTo>
                    <a:pt x="806086" y="46467"/>
                  </a:lnTo>
                  <a:lnTo>
                    <a:pt x="811384" y="46203"/>
                  </a:lnTo>
                  <a:lnTo>
                    <a:pt x="816681" y="46467"/>
                  </a:lnTo>
                  <a:lnTo>
                    <a:pt x="821978" y="48315"/>
                  </a:lnTo>
                  <a:lnTo>
                    <a:pt x="827011" y="50691"/>
                  </a:lnTo>
                  <a:lnTo>
                    <a:pt x="831249" y="54388"/>
                  </a:lnTo>
                  <a:lnTo>
                    <a:pt x="847671" y="71285"/>
                  </a:lnTo>
                  <a:lnTo>
                    <a:pt x="851908" y="76037"/>
                  </a:lnTo>
                  <a:lnTo>
                    <a:pt x="854557" y="81846"/>
                  </a:lnTo>
                  <a:lnTo>
                    <a:pt x="855881" y="87918"/>
                  </a:lnTo>
                  <a:lnTo>
                    <a:pt x="855881" y="93990"/>
                  </a:lnTo>
                  <a:lnTo>
                    <a:pt x="854557" y="99799"/>
                  </a:lnTo>
                  <a:lnTo>
                    <a:pt x="851908" y="105607"/>
                  </a:lnTo>
                  <a:lnTo>
                    <a:pt x="847671" y="110887"/>
                  </a:lnTo>
                  <a:lnTo>
                    <a:pt x="823832" y="134649"/>
                  </a:lnTo>
                  <a:lnTo>
                    <a:pt x="889785" y="139929"/>
                  </a:lnTo>
                  <a:lnTo>
                    <a:pt x="892698" y="140721"/>
                  </a:lnTo>
                  <a:lnTo>
                    <a:pt x="895612" y="142306"/>
                  </a:lnTo>
                  <a:lnTo>
                    <a:pt x="897201" y="144418"/>
                  </a:lnTo>
                  <a:lnTo>
                    <a:pt x="898260" y="147586"/>
                  </a:lnTo>
                  <a:lnTo>
                    <a:pt x="898525" y="150226"/>
                  </a:lnTo>
                  <a:lnTo>
                    <a:pt x="897731" y="153130"/>
                  </a:lnTo>
                  <a:lnTo>
                    <a:pt x="895877" y="156034"/>
                  </a:lnTo>
                  <a:lnTo>
                    <a:pt x="787016" y="264018"/>
                  </a:lnTo>
                  <a:lnTo>
                    <a:pt x="781454" y="269034"/>
                  </a:lnTo>
                  <a:lnTo>
                    <a:pt x="775097" y="272730"/>
                  </a:lnTo>
                  <a:lnTo>
                    <a:pt x="768210" y="275635"/>
                  </a:lnTo>
                  <a:lnTo>
                    <a:pt x="761059" y="277219"/>
                  </a:lnTo>
                  <a:lnTo>
                    <a:pt x="753642" y="278011"/>
                  </a:lnTo>
                  <a:lnTo>
                    <a:pt x="752053" y="277747"/>
                  </a:lnTo>
                  <a:lnTo>
                    <a:pt x="750199" y="277747"/>
                  </a:lnTo>
                  <a:lnTo>
                    <a:pt x="747286" y="277483"/>
                  </a:lnTo>
                  <a:lnTo>
                    <a:pt x="685306" y="272730"/>
                  </a:lnTo>
                  <a:lnTo>
                    <a:pt x="471823" y="485793"/>
                  </a:lnTo>
                  <a:lnTo>
                    <a:pt x="467320" y="489225"/>
                  </a:lnTo>
                  <a:lnTo>
                    <a:pt x="462287" y="491337"/>
                  </a:lnTo>
                  <a:lnTo>
                    <a:pt x="456460" y="492657"/>
                  </a:lnTo>
                  <a:lnTo>
                    <a:pt x="431298" y="493713"/>
                  </a:lnTo>
                  <a:lnTo>
                    <a:pt x="430238" y="493713"/>
                  </a:lnTo>
                  <a:lnTo>
                    <a:pt x="424411" y="493185"/>
                  </a:lnTo>
                  <a:lnTo>
                    <a:pt x="419114" y="491073"/>
                  </a:lnTo>
                  <a:lnTo>
                    <a:pt x="414611" y="488169"/>
                  </a:lnTo>
                  <a:lnTo>
                    <a:pt x="410903" y="483944"/>
                  </a:lnTo>
                  <a:lnTo>
                    <a:pt x="408254" y="479456"/>
                  </a:lnTo>
                  <a:lnTo>
                    <a:pt x="406400" y="473912"/>
                  </a:lnTo>
                  <a:lnTo>
                    <a:pt x="406400" y="468103"/>
                  </a:lnTo>
                  <a:lnTo>
                    <a:pt x="408519" y="444342"/>
                  </a:lnTo>
                  <a:lnTo>
                    <a:pt x="409314" y="438797"/>
                  </a:lnTo>
                  <a:lnTo>
                    <a:pt x="411697" y="434045"/>
                  </a:lnTo>
                  <a:lnTo>
                    <a:pt x="415141" y="429557"/>
                  </a:lnTo>
                  <a:lnTo>
                    <a:pt x="445601" y="399459"/>
                  </a:lnTo>
                  <a:lnTo>
                    <a:pt x="513937" y="331078"/>
                  </a:lnTo>
                  <a:lnTo>
                    <a:pt x="515526" y="329758"/>
                  </a:lnTo>
                  <a:lnTo>
                    <a:pt x="585981" y="259265"/>
                  </a:lnTo>
                  <a:lnTo>
                    <a:pt x="625181" y="219927"/>
                  </a:lnTo>
                  <a:lnTo>
                    <a:pt x="619884" y="152074"/>
                  </a:lnTo>
                  <a:lnTo>
                    <a:pt x="619619" y="148114"/>
                  </a:lnTo>
                  <a:lnTo>
                    <a:pt x="619884" y="139929"/>
                  </a:lnTo>
                  <a:lnTo>
                    <a:pt x="621473" y="132009"/>
                  </a:lnTo>
                  <a:lnTo>
                    <a:pt x="624122" y="124352"/>
                  </a:lnTo>
                  <a:lnTo>
                    <a:pt x="628360" y="117224"/>
                  </a:lnTo>
                  <a:lnTo>
                    <a:pt x="633657" y="110887"/>
                  </a:lnTo>
                  <a:lnTo>
                    <a:pt x="741988" y="2640"/>
                  </a:lnTo>
                  <a:lnTo>
                    <a:pt x="744372" y="1056"/>
                  </a:lnTo>
                  <a:lnTo>
                    <a:pt x="746491" y="264"/>
                  </a:lnTo>
                  <a:close/>
                </a:path>
              </a:pathLst>
            </a:custGeom>
            <a:gradFill>
              <a:gsLst>
                <a:gs pos="0">
                  <a:srgbClr val="855FC4"/>
                </a:gs>
                <a:gs pos="100000">
                  <a:srgbClr val="116AB1"/>
                </a:gs>
              </a:gsLst>
              <a:lin ang="394808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sz="1053" dirty="0"/>
            </a:p>
          </p:txBody>
        </p:sp>
      </p:grpSp>
    </p:spTree>
    <p:extLst>
      <p:ext uri="{BB962C8B-B14F-4D97-AF65-F5344CB8AC3E}">
        <p14:creationId xmlns:p14="http://schemas.microsoft.com/office/powerpoint/2010/main" val="242681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pPr/>
              <a:t>3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6873" y="196451"/>
            <a:ext cx="10515600" cy="758825"/>
          </a:xfrm>
        </p:spPr>
        <p:txBody>
          <a:bodyPr/>
          <a:lstStyle/>
          <a:p>
            <a:r>
              <a:rPr lang="fr-FR" dirty="0"/>
              <a:t>Qu’est ce que                          ?  </a:t>
            </a:r>
          </a:p>
        </p:txBody>
      </p:sp>
      <p:sp>
        <p:nvSpPr>
          <p:cNvPr id="6" name="Shape 33">
            <a:extLst>
              <a:ext uri="{FF2B5EF4-FFF2-40B4-BE49-F238E27FC236}">
                <a16:creationId xmlns:a16="http://schemas.microsoft.com/office/drawing/2014/main" id="{0594654E-9E28-4E96-9170-18A916402260}"/>
              </a:ext>
            </a:extLst>
          </p:cNvPr>
          <p:cNvSpPr/>
          <p:nvPr/>
        </p:nvSpPr>
        <p:spPr>
          <a:xfrm>
            <a:off x="5907849" y="684916"/>
            <a:ext cx="7744796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numCol="1" anchor="ctr">
            <a:spAutoFit/>
          </a:bodyPr>
          <a:lstStyle>
            <a:lvl1pPr algn="ctr">
              <a:defRPr sz="2200" cap="all" baseline="54545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lang="fr-FR" sz="5400" cap="none" dirty="0">
                <a:solidFill>
                  <a:srgbClr val="343051"/>
                </a:solidFill>
                <a:latin typeface="Papyrus" panose="03070502060502030205" pitchFamily="66" charset="0"/>
              </a:rPr>
              <a:t>BookExchange</a:t>
            </a:r>
          </a:p>
        </p:txBody>
      </p:sp>
      <p:sp>
        <p:nvSpPr>
          <p:cNvPr id="8" name="Shape 30">
            <a:extLst>
              <a:ext uri="{FF2B5EF4-FFF2-40B4-BE49-F238E27FC236}">
                <a16:creationId xmlns:a16="http://schemas.microsoft.com/office/drawing/2014/main" id="{2FB2F979-18C2-483F-9C9D-2DE269F70D70}"/>
              </a:ext>
            </a:extLst>
          </p:cNvPr>
          <p:cNvSpPr/>
          <p:nvPr/>
        </p:nvSpPr>
        <p:spPr>
          <a:xfrm>
            <a:off x="-64286" y="-13505"/>
            <a:ext cx="4070230" cy="6885010"/>
          </a:xfrm>
          <a:prstGeom prst="rect">
            <a:avLst/>
          </a:prstGeom>
          <a:gradFill>
            <a:gsLst>
              <a:gs pos="0">
                <a:srgbClr val="855FC4"/>
              </a:gs>
              <a:gs pos="100000">
                <a:srgbClr val="116AB1"/>
              </a:gs>
            </a:gsLst>
            <a:lin ang="394808"/>
          </a:gradFill>
          <a:ln w="12700">
            <a:miter lim="400000"/>
          </a:ln>
        </p:spPr>
        <p:txBody>
          <a:bodyPr lIns="25400" tIns="25400" rIns="25400" bIns="25400" anchor="ctr"/>
          <a:lstStyle/>
          <a:p>
            <a:pPr algn="ctr">
              <a:defRPr sz="3200" baseline="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 sz="16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A741362-CAA7-430B-9C40-50BBDCF38CA0}"/>
              </a:ext>
            </a:extLst>
          </p:cNvPr>
          <p:cNvSpPr/>
          <p:nvPr/>
        </p:nvSpPr>
        <p:spPr>
          <a:xfrm>
            <a:off x="-64286" y="-13506"/>
            <a:ext cx="4070230" cy="6885009"/>
          </a:xfrm>
          <a:prstGeom prst="rect">
            <a:avLst/>
          </a:prstGeom>
          <a:blipFill dpi="0" rotWithShape="1">
            <a:blip r:embed="rId3">
              <a:alphaModFix amt="12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8F8CA2C-AF2A-4A68-91D1-EF8FEFA48B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6071" y="1992909"/>
            <a:ext cx="1098711" cy="1098711"/>
          </a:xfrm>
          <a:prstGeom prst="rect">
            <a:avLst/>
          </a:prstGeom>
        </p:spPr>
      </p:pic>
      <p:sp>
        <p:nvSpPr>
          <p:cNvPr id="16" name="TextBox 28">
            <a:extLst>
              <a:ext uri="{FF2B5EF4-FFF2-40B4-BE49-F238E27FC236}">
                <a16:creationId xmlns:a16="http://schemas.microsoft.com/office/drawing/2014/main" id="{DE51C51A-67D0-44A8-9CD4-FEEE401E3CA4}"/>
              </a:ext>
            </a:extLst>
          </p:cNvPr>
          <p:cNvSpPr txBox="1"/>
          <p:nvPr/>
        </p:nvSpPr>
        <p:spPr>
          <a:xfrm>
            <a:off x="-64286" y="2896962"/>
            <a:ext cx="39969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Amoureux de la lecture, </a:t>
            </a:r>
          </a:p>
          <a:p>
            <a:pPr algn="ctr"/>
            <a:r>
              <a:rPr lang="fr-FR" sz="2000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noyés dans vos vieux bouquins  </a:t>
            </a:r>
          </a:p>
        </p:txBody>
      </p:sp>
      <p:sp>
        <p:nvSpPr>
          <p:cNvPr id="18" name="TextBox 28">
            <a:extLst>
              <a:ext uri="{FF2B5EF4-FFF2-40B4-BE49-F238E27FC236}">
                <a16:creationId xmlns:a16="http://schemas.microsoft.com/office/drawing/2014/main" id="{02BA9B66-2C4B-49AF-894A-15FEB84EB464}"/>
              </a:ext>
            </a:extLst>
          </p:cNvPr>
          <p:cNvSpPr txBox="1"/>
          <p:nvPr/>
        </p:nvSpPr>
        <p:spPr>
          <a:xfrm>
            <a:off x="-64286" y="4027000"/>
            <a:ext cx="39969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>
                <a:solidFill>
                  <a:schemeClr val="bg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Partagez votre passion de lecture avec d’autres personnes autour de vous </a:t>
            </a:r>
          </a:p>
          <a:p>
            <a:pPr algn="ctr"/>
            <a:endParaRPr lang="fr-FR" sz="2000" dirty="0">
              <a:solidFill>
                <a:schemeClr val="bg1"/>
              </a:solidFill>
              <a:latin typeface="Segoe WP Light" panose="020B0502040204020203" pitchFamily="34" charset="0"/>
              <a:cs typeface="Segoe WP Light" panose="020B0502040204020203" pitchFamily="34" charset="0"/>
            </a:endParaRP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135726C5-E8AE-48EF-B70A-53D017F7FE0E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108" y="748731"/>
            <a:ext cx="1797442" cy="1797442"/>
          </a:xfrm>
          <a:prstGeom prst="rect">
            <a:avLst/>
          </a:prstGeom>
        </p:spPr>
      </p:pic>
      <p:sp>
        <p:nvSpPr>
          <p:cNvPr id="39" name="TextBox 28">
            <a:extLst>
              <a:ext uri="{FF2B5EF4-FFF2-40B4-BE49-F238E27FC236}">
                <a16:creationId xmlns:a16="http://schemas.microsoft.com/office/drawing/2014/main" id="{F4E7687C-B216-41B3-86BD-83CE65FF2535}"/>
              </a:ext>
            </a:extLst>
          </p:cNvPr>
          <p:cNvSpPr txBox="1"/>
          <p:nvPr/>
        </p:nvSpPr>
        <p:spPr>
          <a:xfrm>
            <a:off x="3989758" y="4979394"/>
            <a:ext cx="2758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62F5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Partagez vos vieux bouquins avec d’autres personnes </a:t>
            </a:r>
          </a:p>
        </p:txBody>
      </p:sp>
      <p:sp>
        <p:nvSpPr>
          <p:cNvPr id="40" name="TextBox 28">
            <a:extLst>
              <a:ext uri="{FF2B5EF4-FFF2-40B4-BE49-F238E27FC236}">
                <a16:creationId xmlns:a16="http://schemas.microsoft.com/office/drawing/2014/main" id="{A33A9240-83B0-42B9-870B-70C0CB2FC010}"/>
              </a:ext>
            </a:extLst>
          </p:cNvPr>
          <p:cNvSpPr txBox="1"/>
          <p:nvPr/>
        </p:nvSpPr>
        <p:spPr>
          <a:xfrm>
            <a:off x="6934709" y="4941330"/>
            <a:ext cx="24995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62F5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Trouvez d’autres livres que vous voulez lire et demandez les à leur propriétaires </a:t>
            </a:r>
          </a:p>
        </p:txBody>
      </p:sp>
      <p:sp>
        <p:nvSpPr>
          <p:cNvPr id="41" name="TextBox 28">
            <a:extLst>
              <a:ext uri="{FF2B5EF4-FFF2-40B4-BE49-F238E27FC236}">
                <a16:creationId xmlns:a16="http://schemas.microsoft.com/office/drawing/2014/main" id="{EA7D4543-A0DE-4373-B0EE-ECCA0BC3E4B2}"/>
              </a:ext>
            </a:extLst>
          </p:cNvPr>
          <p:cNvSpPr txBox="1"/>
          <p:nvPr/>
        </p:nvSpPr>
        <p:spPr>
          <a:xfrm>
            <a:off x="9620677" y="4979394"/>
            <a:ext cx="24995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solidFill>
                  <a:srgbClr val="362F51"/>
                </a:solidFill>
                <a:latin typeface="Segoe WP Light" panose="020B0502040204020203" pitchFamily="34" charset="0"/>
                <a:cs typeface="Segoe WP Light" panose="020B0502040204020203" pitchFamily="34" charset="0"/>
              </a:rPr>
              <a:t>Participez à des évènements autour des livres </a:t>
            </a:r>
          </a:p>
        </p:txBody>
      </p:sp>
      <p:sp>
        <p:nvSpPr>
          <p:cNvPr id="42" name="Rounded Rectangle 5">
            <a:extLst>
              <a:ext uri="{FF2B5EF4-FFF2-40B4-BE49-F238E27FC236}">
                <a16:creationId xmlns:a16="http://schemas.microsoft.com/office/drawing/2014/main" id="{AD84E8F7-4DDB-48AD-9AE7-9827E7695638}"/>
              </a:ext>
            </a:extLst>
          </p:cNvPr>
          <p:cNvSpPr/>
          <p:nvPr/>
        </p:nvSpPr>
        <p:spPr>
          <a:xfrm>
            <a:off x="5025465" y="4517174"/>
            <a:ext cx="624537" cy="424155"/>
          </a:xfrm>
          <a:prstGeom prst="roundRect">
            <a:avLst>
              <a:gd name="adj" fmla="val 50000"/>
            </a:avLst>
          </a:prstGeom>
          <a:solidFill>
            <a:srgbClr val="B43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3" name="Rounded Rectangle 5">
            <a:extLst>
              <a:ext uri="{FF2B5EF4-FFF2-40B4-BE49-F238E27FC236}">
                <a16:creationId xmlns:a16="http://schemas.microsoft.com/office/drawing/2014/main" id="{9201E68F-D1C6-48ED-8008-B528F79B78CF}"/>
              </a:ext>
            </a:extLst>
          </p:cNvPr>
          <p:cNvSpPr/>
          <p:nvPr/>
        </p:nvSpPr>
        <p:spPr>
          <a:xfrm>
            <a:off x="7872228" y="4517175"/>
            <a:ext cx="624537" cy="424155"/>
          </a:xfrm>
          <a:prstGeom prst="roundRect">
            <a:avLst>
              <a:gd name="adj" fmla="val 50000"/>
            </a:avLst>
          </a:prstGeom>
          <a:solidFill>
            <a:srgbClr val="B43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DA8CD164-51E4-4F94-86B0-6495E2704F6B}"/>
              </a:ext>
            </a:extLst>
          </p:cNvPr>
          <p:cNvSpPr/>
          <p:nvPr/>
        </p:nvSpPr>
        <p:spPr>
          <a:xfrm>
            <a:off x="10558196" y="4517173"/>
            <a:ext cx="624537" cy="424155"/>
          </a:xfrm>
          <a:prstGeom prst="roundRect">
            <a:avLst>
              <a:gd name="adj" fmla="val 50000"/>
            </a:avLst>
          </a:prstGeom>
          <a:solidFill>
            <a:srgbClr val="B43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>
                <a:solidFill>
                  <a:schemeClr val="bg1"/>
                </a:solidFill>
              </a:rPr>
              <a:t>3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BD6FF64-DD52-41C5-97EA-E389B5E5C881}"/>
              </a:ext>
            </a:extLst>
          </p:cNvPr>
          <p:cNvGrpSpPr/>
          <p:nvPr/>
        </p:nvGrpSpPr>
        <p:grpSpPr>
          <a:xfrm>
            <a:off x="4883693" y="1047521"/>
            <a:ext cx="6510575" cy="3250121"/>
            <a:chOff x="4883693" y="1047521"/>
            <a:chExt cx="6510575" cy="3250121"/>
          </a:xfrm>
        </p:grpSpPr>
        <p:pic>
          <p:nvPicPr>
            <p:cNvPr id="31" name="Picture 48">
              <a:extLst>
                <a:ext uri="{FF2B5EF4-FFF2-40B4-BE49-F238E27FC236}">
                  <a16:creationId xmlns:a16="http://schemas.microsoft.com/office/drawing/2014/main" id="{E16A25AF-2EEC-428D-9D85-4A4CD25F5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3693" y="1047521"/>
              <a:ext cx="6510575" cy="3250121"/>
            </a:xfrm>
            <a:prstGeom prst="rect">
              <a:avLst/>
            </a:prstGeom>
          </p:spPr>
        </p:pic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A4A2B11D-8B2D-400A-9C67-EE4590D6D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56414" y="1195055"/>
              <a:ext cx="4976358" cy="27204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7987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1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2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2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 p14:presetBounceEnd="6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000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000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1" grpId="0"/>
          <p:bldP spid="42" grpId="0" animBg="1"/>
          <p:bldP spid="43" grpId="0" animBg="1"/>
          <p:bldP spid="4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45" presetClass="entr" presetSubtype="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" dur="10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" dur="1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1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5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3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9" grpId="0"/>
          <p:bldP spid="40" grpId="0"/>
          <p:bldP spid="41" grpId="0"/>
          <p:bldP spid="42" grpId="0" animBg="1"/>
          <p:bldP spid="43" grpId="0" animBg="1"/>
          <p:bldP spid="44" grpId="0" animBg="1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pPr/>
              <a:t>4</a:t>
            </a:fld>
            <a:endParaRPr lang="fr-FR"/>
          </a:p>
        </p:txBody>
      </p: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60917C91-FEE6-4D23-8907-561000E05382}"/>
              </a:ext>
            </a:extLst>
          </p:cNvPr>
          <p:cNvGrpSpPr/>
          <p:nvPr/>
        </p:nvGrpSpPr>
        <p:grpSpPr>
          <a:xfrm>
            <a:off x="427414" y="1381471"/>
            <a:ext cx="6642445" cy="1722322"/>
            <a:chOff x="2706590" y="1490141"/>
            <a:chExt cx="6642445" cy="1722322"/>
          </a:xfrm>
        </p:grpSpPr>
        <p:cxnSp>
          <p:nvCxnSpPr>
            <p:cNvPr id="59" name="Straight Connector 68">
              <a:extLst>
                <a:ext uri="{FF2B5EF4-FFF2-40B4-BE49-F238E27FC236}">
                  <a16:creationId xmlns:a16="http://schemas.microsoft.com/office/drawing/2014/main" id="{0E7FB9A9-ACED-40A2-ADE1-56BC36CDE6D0}"/>
                </a:ext>
              </a:extLst>
            </p:cNvPr>
            <p:cNvCxnSpPr>
              <a:cxnSpLocks/>
            </p:cNvCxnSpPr>
            <p:nvPr/>
          </p:nvCxnSpPr>
          <p:spPr>
            <a:xfrm>
              <a:off x="6909452" y="1997973"/>
              <a:ext cx="2439583" cy="1214490"/>
            </a:xfrm>
            <a:prstGeom prst="line">
              <a:avLst/>
            </a:prstGeom>
            <a:ln>
              <a:solidFill>
                <a:srgbClr val="7665C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Oval 55">
              <a:extLst>
                <a:ext uri="{FF2B5EF4-FFF2-40B4-BE49-F238E27FC236}">
                  <a16:creationId xmlns:a16="http://schemas.microsoft.com/office/drawing/2014/main" id="{8C43FC67-716F-4F19-B746-855D85310C92}"/>
                </a:ext>
              </a:extLst>
            </p:cNvPr>
            <p:cNvSpPr/>
            <p:nvPr/>
          </p:nvSpPr>
          <p:spPr>
            <a:xfrm>
              <a:off x="6291731" y="1569979"/>
              <a:ext cx="794657" cy="794657"/>
            </a:xfrm>
            <a:prstGeom prst="ellipse">
              <a:avLst/>
            </a:pr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76563212-E881-4F47-AC09-E5BA411D62FC}"/>
                </a:ext>
              </a:extLst>
            </p:cNvPr>
            <p:cNvSpPr/>
            <p:nvPr/>
          </p:nvSpPr>
          <p:spPr>
            <a:xfrm>
              <a:off x="2706590" y="1490141"/>
              <a:ext cx="348017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ea typeface="Calibri" panose="020F0502020204030204" pitchFamily="34" charset="0"/>
                  <a:cs typeface="Segoe WP Light" panose="020B0502040204020203" pitchFamily="34" charset="0"/>
                </a:rPr>
                <a:t>Inscription et authentification des utilisateurs, et m</a:t>
              </a:r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odification du profil</a:t>
              </a:r>
            </a:p>
          </p:txBody>
        </p:sp>
        <p:sp>
          <p:nvSpPr>
            <p:cNvPr id="124" name="Freeform 67">
              <a:extLst>
                <a:ext uri="{FF2B5EF4-FFF2-40B4-BE49-F238E27FC236}">
                  <a16:creationId xmlns:a16="http://schemas.microsoft.com/office/drawing/2014/main" id="{79FE7539-12AD-4AA4-A730-51909F7D229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658" y="1730963"/>
              <a:ext cx="374801" cy="381511"/>
            </a:xfrm>
            <a:custGeom>
              <a:avLst/>
              <a:gdLst>
                <a:gd name="T0" fmla="*/ 7 w 94"/>
                <a:gd name="T1" fmla="*/ 101 h 101"/>
                <a:gd name="T2" fmla="*/ 0 w 94"/>
                <a:gd name="T3" fmla="*/ 98 h 101"/>
                <a:gd name="T4" fmla="*/ 15 w 94"/>
                <a:gd name="T5" fmla="*/ 87 h 101"/>
                <a:gd name="T6" fmla="*/ 31 w 94"/>
                <a:gd name="T7" fmla="*/ 76 h 101"/>
                <a:gd name="T8" fmla="*/ 31 w 94"/>
                <a:gd name="T9" fmla="*/ 70 h 101"/>
                <a:gd name="T10" fmla="*/ 23 w 94"/>
                <a:gd name="T11" fmla="*/ 57 h 101"/>
                <a:gd name="T12" fmla="*/ 18 w 94"/>
                <a:gd name="T13" fmla="*/ 47 h 101"/>
                <a:gd name="T14" fmla="*/ 20 w 94"/>
                <a:gd name="T15" fmla="*/ 40 h 101"/>
                <a:gd name="T16" fmla="*/ 19 w 94"/>
                <a:gd name="T17" fmla="*/ 26 h 101"/>
                <a:gd name="T18" fmla="*/ 46 w 94"/>
                <a:gd name="T19" fmla="*/ 0 h 101"/>
                <a:gd name="T20" fmla="*/ 60 w 94"/>
                <a:gd name="T21" fmla="*/ 5 h 101"/>
                <a:gd name="T22" fmla="*/ 74 w 94"/>
                <a:gd name="T23" fmla="*/ 26 h 101"/>
                <a:gd name="T24" fmla="*/ 72 w 94"/>
                <a:gd name="T25" fmla="*/ 41 h 101"/>
                <a:gd name="T26" fmla="*/ 74 w 94"/>
                <a:gd name="T27" fmla="*/ 47 h 101"/>
                <a:gd name="T28" fmla="*/ 69 w 94"/>
                <a:gd name="T29" fmla="*/ 57 h 101"/>
                <a:gd name="T30" fmla="*/ 62 w 94"/>
                <a:gd name="T31" fmla="*/ 70 h 101"/>
                <a:gd name="T32" fmla="*/ 62 w 94"/>
                <a:gd name="T33" fmla="*/ 76 h 101"/>
                <a:gd name="T34" fmla="*/ 76 w 94"/>
                <a:gd name="T35" fmla="*/ 85 h 101"/>
                <a:gd name="T36" fmla="*/ 94 w 94"/>
                <a:gd name="T37" fmla="*/ 97 h 101"/>
                <a:gd name="T38" fmla="*/ 87 w 94"/>
                <a:gd name="T39" fmla="*/ 100 h 101"/>
                <a:gd name="T40" fmla="*/ 73 w 94"/>
                <a:gd name="T41" fmla="*/ 92 h 101"/>
                <a:gd name="T42" fmla="*/ 55 w 94"/>
                <a:gd name="T43" fmla="*/ 76 h 101"/>
                <a:gd name="T44" fmla="*/ 55 w 94"/>
                <a:gd name="T45" fmla="*/ 66 h 101"/>
                <a:gd name="T46" fmla="*/ 56 w 94"/>
                <a:gd name="T47" fmla="*/ 65 h 101"/>
                <a:gd name="T48" fmla="*/ 61 w 94"/>
                <a:gd name="T49" fmla="*/ 55 h 101"/>
                <a:gd name="T50" fmla="*/ 61 w 94"/>
                <a:gd name="T51" fmla="*/ 52 h 101"/>
                <a:gd name="T52" fmla="*/ 64 w 94"/>
                <a:gd name="T53" fmla="*/ 52 h 101"/>
                <a:gd name="T54" fmla="*/ 66 w 94"/>
                <a:gd name="T55" fmla="*/ 47 h 101"/>
                <a:gd name="T56" fmla="*/ 65 w 94"/>
                <a:gd name="T57" fmla="*/ 44 h 101"/>
                <a:gd name="T58" fmla="*/ 64 w 94"/>
                <a:gd name="T59" fmla="*/ 43 h 101"/>
                <a:gd name="T60" fmla="*/ 64 w 94"/>
                <a:gd name="T61" fmla="*/ 41 h 101"/>
                <a:gd name="T62" fmla="*/ 67 w 94"/>
                <a:gd name="T63" fmla="*/ 26 h 101"/>
                <a:gd name="T64" fmla="*/ 58 w 94"/>
                <a:gd name="T65" fmla="*/ 12 h 101"/>
                <a:gd name="T66" fmla="*/ 56 w 94"/>
                <a:gd name="T67" fmla="*/ 12 h 101"/>
                <a:gd name="T68" fmla="*/ 55 w 94"/>
                <a:gd name="T69" fmla="*/ 11 h 101"/>
                <a:gd name="T70" fmla="*/ 46 w 94"/>
                <a:gd name="T71" fmla="*/ 8 h 101"/>
                <a:gd name="T72" fmla="*/ 26 w 94"/>
                <a:gd name="T73" fmla="*/ 26 h 101"/>
                <a:gd name="T74" fmla="*/ 28 w 94"/>
                <a:gd name="T75" fmla="*/ 40 h 101"/>
                <a:gd name="T76" fmla="*/ 28 w 94"/>
                <a:gd name="T77" fmla="*/ 42 h 101"/>
                <a:gd name="T78" fmla="*/ 27 w 94"/>
                <a:gd name="T79" fmla="*/ 44 h 101"/>
                <a:gd name="T80" fmla="*/ 26 w 94"/>
                <a:gd name="T81" fmla="*/ 47 h 101"/>
                <a:gd name="T82" fmla="*/ 29 w 94"/>
                <a:gd name="T83" fmla="*/ 52 h 101"/>
                <a:gd name="T84" fmla="*/ 31 w 94"/>
                <a:gd name="T85" fmla="*/ 53 h 101"/>
                <a:gd name="T86" fmla="*/ 31 w 94"/>
                <a:gd name="T87" fmla="*/ 55 h 101"/>
                <a:gd name="T88" fmla="*/ 36 w 94"/>
                <a:gd name="T89" fmla="*/ 65 h 101"/>
                <a:gd name="T90" fmla="*/ 38 w 94"/>
                <a:gd name="T91" fmla="*/ 66 h 101"/>
                <a:gd name="T92" fmla="*/ 38 w 94"/>
                <a:gd name="T93" fmla="*/ 76 h 101"/>
                <a:gd name="T94" fmla="*/ 18 w 94"/>
                <a:gd name="T95" fmla="*/ 94 h 101"/>
                <a:gd name="T96" fmla="*/ 7 w 94"/>
                <a:gd name="T97" fmla="*/ 10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4" h="101">
                  <a:moveTo>
                    <a:pt x="7" y="101"/>
                  </a:moveTo>
                  <a:cubicBezTo>
                    <a:pt x="0" y="98"/>
                    <a:pt x="0" y="98"/>
                    <a:pt x="0" y="98"/>
                  </a:cubicBezTo>
                  <a:cubicBezTo>
                    <a:pt x="2" y="93"/>
                    <a:pt x="8" y="91"/>
                    <a:pt x="15" y="87"/>
                  </a:cubicBezTo>
                  <a:cubicBezTo>
                    <a:pt x="22" y="84"/>
                    <a:pt x="31" y="81"/>
                    <a:pt x="31" y="76"/>
                  </a:cubicBezTo>
                  <a:cubicBezTo>
                    <a:pt x="31" y="70"/>
                    <a:pt x="31" y="70"/>
                    <a:pt x="31" y="70"/>
                  </a:cubicBezTo>
                  <a:cubicBezTo>
                    <a:pt x="28" y="68"/>
                    <a:pt x="24" y="63"/>
                    <a:pt x="23" y="57"/>
                  </a:cubicBezTo>
                  <a:cubicBezTo>
                    <a:pt x="21" y="55"/>
                    <a:pt x="18" y="51"/>
                    <a:pt x="18" y="47"/>
                  </a:cubicBezTo>
                  <a:cubicBezTo>
                    <a:pt x="18" y="44"/>
                    <a:pt x="19" y="42"/>
                    <a:pt x="20" y="40"/>
                  </a:cubicBezTo>
                  <a:cubicBezTo>
                    <a:pt x="20" y="37"/>
                    <a:pt x="19" y="31"/>
                    <a:pt x="19" y="26"/>
                  </a:cubicBezTo>
                  <a:cubicBezTo>
                    <a:pt x="19" y="10"/>
                    <a:pt x="29" y="0"/>
                    <a:pt x="46" y="0"/>
                  </a:cubicBezTo>
                  <a:cubicBezTo>
                    <a:pt x="51" y="0"/>
                    <a:pt x="57" y="2"/>
                    <a:pt x="60" y="5"/>
                  </a:cubicBezTo>
                  <a:cubicBezTo>
                    <a:pt x="68" y="6"/>
                    <a:pt x="74" y="15"/>
                    <a:pt x="74" y="26"/>
                  </a:cubicBezTo>
                  <a:cubicBezTo>
                    <a:pt x="74" y="33"/>
                    <a:pt x="73" y="38"/>
                    <a:pt x="72" y="41"/>
                  </a:cubicBezTo>
                  <a:cubicBezTo>
                    <a:pt x="73" y="42"/>
                    <a:pt x="74" y="44"/>
                    <a:pt x="74" y="47"/>
                  </a:cubicBezTo>
                  <a:cubicBezTo>
                    <a:pt x="74" y="52"/>
                    <a:pt x="71" y="55"/>
                    <a:pt x="69" y="57"/>
                  </a:cubicBezTo>
                  <a:cubicBezTo>
                    <a:pt x="68" y="64"/>
                    <a:pt x="64" y="68"/>
                    <a:pt x="62" y="70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2" y="80"/>
                    <a:pt x="69" y="82"/>
                    <a:pt x="76" y="85"/>
                  </a:cubicBezTo>
                  <a:cubicBezTo>
                    <a:pt x="83" y="88"/>
                    <a:pt x="91" y="91"/>
                    <a:pt x="94" y="97"/>
                  </a:cubicBezTo>
                  <a:cubicBezTo>
                    <a:pt x="87" y="100"/>
                    <a:pt x="87" y="100"/>
                    <a:pt x="87" y="100"/>
                  </a:cubicBezTo>
                  <a:cubicBezTo>
                    <a:pt x="86" y="97"/>
                    <a:pt x="79" y="94"/>
                    <a:pt x="73" y="92"/>
                  </a:cubicBezTo>
                  <a:cubicBezTo>
                    <a:pt x="64" y="89"/>
                    <a:pt x="55" y="85"/>
                    <a:pt x="55" y="7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6" y="65"/>
                    <a:pt x="56" y="65"/>
                    <a:pt x="56" y="65"/>
                  </a:cubicBezTo>
                  <a:cubicBezTo>
                    <a:pt x="56" y="65"/>
                    <a:pt x="61" y="61"/>
                    <a:pt x="61" y="55"/>
                  </a:cubicBezTo>
                  <a:cubicBezTo>
                    <a:pt x="61" y="52"/>
                    <a:pt x="61" y="52"/>
                    <a:pt x="61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6" y="50"/>
                    <a:pt x="66" y="47"/>
                  </a:cubicBezTo>
                  <a:cubicBezTo>
                    <a:pt x="66" y="46"/>
                    <a:pt x="65" y="45"/>
                    <a:pt x="65" y="44"/>
                  </a:cubicBezTo>
                  <a:cubicBezTo>
                    <a:pt x="64" y="43"/>
                    <a:pt x="64" y="43"/>
                    <a:pt x="64" y="43"/>
                  </a:cubicBezTo>
                  <a:cubicBezTo>
                    <a:pt x="64" y="41"/>
                    <a:pt x="64" y="41"/>
                    <a:pt x="64" y="41"/>
                  </a:cubicBezTo>
                  <a:cubicBezTo>
                    <a:pt x="64" y="41"/>
                    <a:pt x="67" y="34"/>
                    <a:pt x="67" y="26"/>
                  </a:cubicBezTo>
                  <a:cubicBezTo>
                    <a:pt x="67" y="19"/>
                    <a:pt x="63" y="12"/>
                    <a:pt x="58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5" y="11"/>
                    <a:pt x="55" y="11"/>
                    <a:pt x="55" y="11"/>
                  </a:cubicBezTo>
                  <a:cubicBezTo>
                    <a:pt x="54" y="9"/>
                    <a:pt x="51" y="8"/>
                    <a:pt x="46" y="8"/>
                  </a:cubicBezTo>
                  <a:cubicBezTo>
                    <a:pt x="34" y="8"/>
                    <a:pt x="26" y="15"/>
                    <a:pt x="26" y="26"/>
                  </a:cubicBezTo>
                  <a:cubicBezTo>
                    <a:pt x="26" y="31"/>
                    <a:pt x="28" y="40"/>
                    <a:pt x="28" y="40"/>
                  </a:cubicBezTo>
                  <a:cubicBezTo>
                    <a:pt x="28" y="42"/>
                    <a:pt x="28" y="42"/>
                    <a:pt x="28" y="42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7" y="44"/>
                    <a:pt x="26" y="45"/>
                    <a:pt x="26" y="47"/>
                  </a:cubicBezTo>
                  <a:cubicBezTo>
                    <a:pt x="26" y="49"/>
                    <a:pt x="28" y="51"/>
                    <a:pt x="29" y="52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31" y="55"/>
                    <a:pt x="31" y="55"/>
                    <a:pt x="31" y="55"/>
                  </a:cubicBezTo>
                  <a:cubicBezTo>
                    <a:pt x="31" y="61"/>
                    <a:pt x="36" y="65"/>
                    <a:pt x="36" y="6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76"/>
                    <a:pt x="38" y="76"/>
                    <a:pt x="38" y="76"/>
                  </a:cubicBezTo>
                  <a:cubicBezTo>
                    <a:pt x="38" y="85"/>
                    <a:pt x="27" y="90"/>
                    <a:pt x="18" y="94"/>
                  </a:cubicBezTo>
                  <a:cubicBezTo>
                    <a:pt x="14" y="96"/>
                    <a:pt x="8" y="99"/>
                    <a:pt x="7" y="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100" dirty="0"/>
            </a:p>
          </p:txBody>
        </p:sp>
      </p:grpSp>
      <p:grpSp>
        <p:nvGrpSpPr>
          <p:cNvPr id="134" name="Groupe 133">
            <a:extLst>
              <a:ext uri="{FF2B5EF4-FFF2-40B4-BE49-F238E27FC236}">
                <a16:creationId xmlns:a16="http://schemas.microsoft.com/office/drawing/2014/main" id="{BB92A71C-D3EE-4432-A897-9E175F0FFC08}"/>
              </a:ext>
            </a:extLst>
          </p:cNvPr>
          <p:cNvGrpSpPr/>
          <p:nvPr/>
        </p:nvGrpSpPr>
        <p:grpSpPr>
          <a:xfrm>
            <a:off x="201387" y="2985642"/>
            <a:ext cx="7372494" cy="1323439"/>
            <a:chOff x="2743319" y="3103985"/>
            <a:chExt cx="7372494" cy="1323439"/>
          </a:xfrm>
        </p:grpSpPr>
        <p:cxnSp>
          <p:nvCxnSpPr>
            <p:cNvPr id="61" name="Straight Connector 6">
              <a:extLst>
                <a:ext uri="{FF2B5EF4-FFF2-40B4-BE49-F238E27FC236}">
                  <a16:creationId xmlns:a16="http://schemas.microsoft.com/office/drawing/2014/main" id="{3178E097-4B92-48D2-AD95-F1F229C9D729}"/>
                </a:ext>
              </a:extLst>
            </p:cNvPr>
            <p:cNvCxnSpPr>
              <a:cxnSpLocks/>
            </p:cNvCxnSpPr>
            <p:nvPr/>
          </p:nvCxnSpPr>
          <p:spPr>
            <a:xfrm>
              <a:off x="7247742" y="3565147"/>
              <a:ext cx="2868071" cy="693119"/>
            </a:xfrm>
            <a:prstGeom prst="line">
              <a:avLst/>
            </a:prstGeom>
            <a:ln>
              <a:solidFill>
                <a:srgbClr val="7665C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Oval 61">
              <a:extLst>
                <a:ext uri="{FF2B5EF4-FFF2-40B4-BE49-F238E27FC236}">
                  <a16:creationId xmlns:a16="http://schemas.microsoft.com/office/drawing/2014/main" id="{296EF702-DF77-4149-91B1-C9A375F22AAA}"/>
                </a:ext>
              </a:extLst>
            </p:cNvPr>
            <p:cNvSpPr/>
            <p:nvPr/>
          </p:nvSpPr>
          <p:spPr>
            <a:xfrm rot="650036">
              <a:off x="6868192" y="3168788"/>
              <a:ext cx="759100" cy="733679"/>
            </a:xfrm>
            <a:prstGeom prst="ellipse">
              <a:avLst/>
            </a:pr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7888939E-A159-4CDF-BC59-9EE3D343D5F7}"/>
                </a:ext>
              </a:extLst>
            </p:cNvPr>
            <p:cNvSpPr/>
            <p:nvPr/>
          </p:nvSpPr>
          <p:spPr>
            <a:xfrm>
              <a:off x="2743319" y="3103985"/>
              <a:ext cx="3841816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Recherche d'un livre sur google Books et ajout du livre à sa liste des livres proposés aux BookExchange</a:t>
              </a:r>
            </a:p>
          </p:txBody>
        </p:sp>
        <p:grpSp>
          <p:nvGrpSpPr>
            <p:cNvPr id="125" name="Group 34">
              <a:extLst>
                <a:ext uri="{FF2B5EF4-FFF2-40B4-BE49-F238E27FC236}">
                  <a16:creationId xmlns:a16="http://schemas.microsoft.com/office/drawing/2014/main" id="{1A25A31C-B57C-4367-A4BB-1136F7AAFA66}"/>
                </a:ext>
              </a:extLst>
            </p:cNvPr>
            <p:cNvGrpSpPr/>
            <p:nvPr/>
          </p:nvGrpSpPr>
          <p:grpSpPr>
            <a:xfrm>
              <a:off x="7068552" y="3348005"/>
              <a:ext cx="358379" cy="364331"/>
              <a:chOff x="658813" y="1646238"/>
              <a:chExt cx="477838" cy="485775"/>
            </a:xfrm>
            <a:solidFill>
              <a:schemeClr val="bg1"/>
            </a:solidFill>
          </p:grpSpPr>
          <p:sp>
            <p:nvSpPr>
              <p:cNvPr id="126" name="Freeform 5">
                <a:extLst>
                  <a:ext uri="{FF2B5EF4-FFF2-40B4-BE49-F238E27FC236}">
                    <a16:creationId xmlns:a16="http://schemas.microsoft.com/office/drawing/2014/main" id="{D0506956-D008-4798-AED3-33B648B95BB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8813" y="1646238"/>
                <a:ext cx="392113" cy="396875"/>
              </a:xfrm>
              <a:custGeom>
                <a:avLst/>
                <a:gdLst>
                  <a:gd name="T0" fmla="*/ 52 w 104"/>
                  <a:gd name="T1" fmla="*/ 104 h 104"/>
                  <a:gd name="T2" fmla="*/ 0 w 104"/>
                  <a:gd name="T3" fmla="*/ 52 h 104"/>
                  <a:gd name="T4" fmla="*/ 52 w 104"/>
                  <a:gd name="T5" fmla="*/ 0 h 104"/>
                  <a:gd name="T6" fmla="*/ 104 w 104"/>
                  <a:gd name="T7" fmla="*/ 52 h 104"/>
                  <a:gd name="T8" fmla="*/ 52 w 104"/>
                  <a:gd name="T9" fmla="*/ 104 h 104"/>
                  <a:gd name="T10" fmla="*/ 52 w 104"/>
                  <a:gd name="T11" fmla="*/ 8 h 104"/>
                  <a:gd name="T12" fmla="*/ 8 w 104"/>
                  <a:gd name="T13" fmla="*/ 52 h 104"/>
                  <a:gd name="T14" fmla="*/ 52 w 104"/>
                  <a:gd name="T15" fmla="*/ 96 h 104"/>
                  <a:gd name="T16" fmla="*/ 96 w 104"/>
                  <a:gd name="T17" fmla="*/ 52 h 104"/>
                  <a:gd name="T18" fmla="*/ 52 w 104"/>
                  <a:gd name="T19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52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lose/>
                    <a:moveTo>
                      <a:pt x="52" y="8"/>
                    </a:moveTo>
                    <a:cubicBezTo>
                      <a:pt x="28" y="8"/>
                      <a:pt x="8" y="28"/>
                      <a:pt x="8" y="52"/>
                    </a:cubicBezTo>
                    <a:cubicBezTo>
                      <a:pt x="8" y="76"/>
                      <a:pt x="28" y="96"/>
                      <a:pt x="52" y="96"/>
                    </a:cubicBezTo>
                    <a:cubicBezTo>
                      <a:pt x="76" y="96"/>
                      <a:pt x="96" y="76"/>
                      <a:pt x="96" y="52"/>
                    </a:cubicBezTo>
                    <a:cubicBezTo>
                      <a:pt x="96" y="28"/>
                      <a:pt x="76" y="8"/>
                      <a:pt x="5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100" dirty="0"/>
              </a:p>
            </p:txBody>
          </p:sp>
          <p:sp>
            <p:nvSpPr>
              <p:cNvPr id="127" name="Freeform 6">
                <a:extLst>
                  <a:ext uri="{FF2B5EF4-FFF2-40B4-BE49-F238E27FC236}">
                    <a16:creationId xmlns:a16="http://schemas.microsoft.com/office/drawing/2014/main" id="{80704E63-1474-4B9E-A480-AC72073A1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488" y="1970088"/>
                <a:ext cx="157163" cy="161925"/>
              </a:xfrm>
              <a:custGeom>
                <a:avLst/>
                <a:gdLst>
                  <a:gd name="T0" fmla="*/ 85 w 99"/>
                  <a:gd name="T1" fmla="*/ 102 h 102"/>
                  <a:gd name="T2" fmla="*/ 0 w 99"/>
                  <a:gd name="T3" fmla="*/ 15 h 102"/>
                  <a:gd name="T4" fmla="*/ 14 w 99"/>
                  <a:gd name="T5" fmla="*/ 0 h 102"/>
                  <a:gd name="T6" fmla="*/ 99 w 99"/>
                  <a:gd name="T7" fmla="*/ 87 h 102"/>
                  <a:gd name="T8" fmla="*/ 85 w 99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02">
                    <a:moveTo>
                      <a:pt x="85" y="102"/>
                    </a:moveTo>
                    <a:lnTo>
                      <a:pt x="0" y="15"/>
                    </a:lnTo>
                    <a:lnTo>
                      <a:pt x="14" y="0"/>
                    </a:lnTo>
                    <a:lnTo>
                      <a:pt x="99" y="87"/>
                    </a:lnTo>
                    <a:lnTo>
                      <a:pt x="85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100" dirty="0"/>
              </a:p>
            </p:txBody>
          </p:sp>
        </p:grpSp>
      </p:grpSp>
      <p:grpSp>
        <p:nvGrpSpPr>
          <p:cNvPr id="135" name="Groupe 134">
            <a:extLst>
              <a:ext uri="{FF2B5EF4-FFF2-40B4-BE49-F238E27FC236}">
                <a16:creationId xmlns:a16="http://schemas.microsoft.com/office/drawing/2014/main" id="{5E2DA7C8-C02D-48C4-B3D2-759D131C0E72}"/>
              </a:ext>
            </a:extLst>
          </p:cNvPr>
          <p:cNvGrpSpPr/>
          <p:nvPr/>
        </p:nvGrpSpPr>
        <p:grpSpPr>
          <a:xfrm>
            <a:off x="218367" y="4578603"/>
            <a:ext cx="6325880" cy="1278959"/>
            <a:chOff x="2497543" y="4687273"/>
            <a:chExt cx="6325880" cy="1278959"/>
          </a:xfrm>
        </p:grpSpPr>
        <p:cxnSp>
          <p:nvCxnSpPr>
            <p:cNvPr id="62" name="Straight Connector 9">
              <a:extLst>
                <a:ext uri="{FF2B5EF4-FFF2-40B4-BE49-F238E27FC236}">
                  <a16:creationId xmlns:a16="http://schemas.microsoft.com/office/drawing/2014/main" id="{47B219D6-F11D-47AF-8265-083046321E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164175" y="4687273"/>
              <a:ext cx="1659248" cy="827825"/>
            </a:xfrm>
            <a:prstGeom prst="line">
              <a:avLst/>
            </a:prstGeom>
            <a:ln>
              <a:solidFill>
                <a:srgbClr val="7665C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Oval 58">
              <a:extLst>
                <a:ext uri="{FF2B5EF4-FFF2-40B4-BE49-F238E27FC236}">
                  <a16:creationId xmlns:a16="http://schemas.microsoft.com/office/drawing/2014/main" id="{D83F1E65-C45F-4711-A13F-23F35F2D5221}"/>
                </a:ext>
              </a:extLst>
            </p:cNvPr>
            <p:cNvSpPr/>
            <p:nvPr/>
          </p:nvSpPr>
          <p:spPr>
            <a:xfrm rot="21076913">
              <a:off x="6600436" y="4937960"/>
              <a:ext cx="984540" cy="984540"/>
            </a:xfrm>
            <a:prstGeom prst="ellipse">
              <a:avLst/>
            </a:pr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100" dirty="0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1BB6ECF0-BD36-434C-8C1F-72012236FDE5}"/>
                </a:ext>
              </a:extLst>
            </p:cNvPr>
            <p:cNvSpPr/>
            <p:nvPr/>
          </p:nvSpPr>
          <p:spPr>
            <a:xfrm>
              <a:off x="2497543" y="4950569"/>
              <a:ext cx="396183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Consultation de la liste de ses livres et leur détails, avec possibilité de suppression d’un livre</a:t>
              </a:r>
            </a:p>
          </p:txBody>
        </p:sp>
        <p:grpSp>
          <p:nvGrpSpPr>
            <p:cNvPr id="129" name="Group 223">
              <a:extLst>
                <a:ext uri="{FF2B5EF4-FFF2-40B4-BE49-F238E27FC236}">
                  <a16:creationId xmlns:a16="http://schemas.microsoft.com/office/drawing/2014/main" id="{4A313F81-1AEB-4244-870C-C5226B0736FC}"/>
                </a:ext>
              </a:extLst>
            </p:cNvPr>
            <p:cNvGrpSpPr/>
            <p:nvPr/>
          </p:nvGrpSpPr>
          <p:grpSpPr>
            <a:xfrm>
              <a:off x="6834209" y="5153248"/>
              <a:ext cx="520415" cy="553972"/>
              <a:chOff x="5939913" y="2691080"/>
              <a:chExt cx="269159" cy="261938"/>
            </a:xfrm>
            <a:solidFill>
              <a:schemeClr val="bg1"/>
            </a:solidFill>
          </p:grpSpPr>
          <p:sp>
            <p:nvSpPr>
              <p:cNvPr id="131" name="Freeform 62">
                <a:extLst>
                  <a:ext uri="{FF2B5EF4-FFF2-40B4-BE49-F238E27FC236}">
                    <a16:creationId xmlns:a16="http://schemas.microsoft.com/office/drawing/2014/main" id="{30BEB93F-4D79-4109-AA1C-3E31D0BEDB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9913" y="2691080"/>
                <a:ext cx="263525" cy="261938"/>
              </a:xfrm>
              <a:custGeom>
                <a:avLst/>
                <a:gdLst>
                  <a:gd name="T0" fmla="*/ 14 w 166"/>
                  <a:gd name="T1" fmla="*/ 165 h 165"/>
                  <a:gd name="T2" fmla="*/ 0 w 166"/>
                  <a:gd name="T3" fmla="*/ 151 h 165"/>
                  <a:gd name="T4" fmla="*/ 151 w 166"/>
                  <a:gd name="T5" fmla="*/ 0 h 165"/>
                  <a:gd name="T6" fmla="*/ 166 w 166"/>
                  <a:gd name="T7" fmla="*/ 14 h 165"/>
                  <a:gd name="T8" fmla="*/ 14 w 166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5">
                    <a:moveTo>
                      <a:pt x="14" y="165"/>
                    </a:moveTo>
                    <a:lnTo>
                      <a:pt x="0" y="151"/>
                    </a:lnTo>
                    <a:lnTo>
                      <a:pt x="151" y="0"/>
                    </a:lnTo>
                    <a:lnTo>
                      <a:pt x="166" y="14"/>
                    </a:lnTo>
                    <a:lnTo>
                      <a:pt x="14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100" dirty="0"/>
              </a:p>
            </p:txBody>
          </p:sp>
          <p:sp>
            <p:nvSpPr>
              <p:cNvPr id="132" name="Freeform 63">
                <a:extLst>
                  <a:ext uri="{FF2B5EF4-FFF2-40B4-BE49-F238E27FC236}">
                    <a16:creationId xmlns:a16="http://schemas.microsoft.com/office/drawing/2014/main" id="{B9AFA6E7-F0A4-4113-B5C0-7BC5919EDD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5547" y="2691080"/>
                <a:ext cx="263525" cy="261938"/>
              </a:xfrm>
              <a:custGeom>
                <a:avLst/>
                <a:gdLst>
                  <a:gd name="T0" fmla="*/ 151 w 166"/>
                  <a:gd name="T1" fmla="*/ 165 h 165"/>
                  <a:gd name="T2" fmla="*/ 0 w 166"/>
                  <a:gd name="T3" fmla="*/ 14 h 165"/>
                  <a:gd name="T4" fmla="*/ 14 w 166"/>
                  <a:gd name="T5" fmla="*/ 0 h 165"/>
                  <a:gd name="T6" fmla="*/ 166 w 166"/>
                  <a:gd name="T7" fmla="*/ 151 h 165"/>
                  <a:gd name="T8" fmla="*/ 151 w 166"/>
                  <a:gd name="T9" fmla="*/ 16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6" h="165">
                    <a:moveTo>
                      <a:pt x="151" y="165"/>
                    </a:moveTo>
                    <a:lnTo>
                      <a:pt x="0" y="14"/>
                    </a:lnTo>
                    <a:lnTo>
                      <a:pt x="14" y="0"/>
                    </a:lnTo>
                    <a:lnTo>
                      <a:pt x="166" y="151"/>
                    </a:lnTo>
                    <a:lnTo>
                      <a:pt x="151" y="16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100" dirty="0"/>
              </a:p>
            </p:txBody>
          </p:sp>
        </p:grpSp>
      </p:grpSp>
      <p:sp>
        <p:nvSpPr>
          <p:cNvPr id="50" name="Titre 2">
            <a:extLst>
              <a:ext uri="{FF2B5EF4-FFF2-40B4-BE49-F238E27FC236}">
                <a16:creationId xmlns:a16="http://schemas.microsoft.com/office/drawing/2014/main" id="{929FAEC2-9BE6-417A-8912-3F8D32B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 dirty="0"/>
              <a:t>Fonctionnalités de BookExchange</a:t>
            </a:r>
          </a:p>
        </p:txBody>
      </p:sp>
      <p:pic>
        <p:nvPicPr>
          <p:cNvPr id="35" name="Picture 48">
            <a:extLst>
              <a:ext uri="{FF2B5EF4-FFF2-40B4-BE49-F238E27FC236}">
                <a16:creationId xmlns:a16="http://schemas.microsoft.com/office/drawing/2014/main" id="{DFDE9C81-AA83-4ECA-9335-5A71AC269FB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72" y="1741714"/>
            <a:ext cx="7093610" cy="301864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A0A88A1-0484-404D-AAC6-FAA1DE602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940" y="1889304"/>
            <a:ext cx="5365296" cy="2497178"/>
          </a:xfrm>
          <a:prstGeom prst="rect">
            <a:avLst/>
          </a:prstGeom>
        </p:spPr>
      </p:pic>
      <p:pic>
        <p:nvPicPr>
          <p:cNvPr id="42" name="Picture 48">
            <a:extLst>
              <a:ext uri="{FF2B5EF4-FFF2-40B4-BE49-F238E27FC236}">
                <a16:creationId xmlns:a16="http://schemas.microsoft.com/office/drawing/2014/main" id="{7488DE10-A721-49FE-AAE4-70E727BC04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271" y="2881642"/>
            <a:ext cx="5179951" cy="253870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2472E86-8F68-4AD5-8B36-983E2987E2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57005" y="3016037"/>
            <a:ext cx="3925805" cy="2074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81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e 6">
            <a:extLst>
              <a:ext uri="{FF2B5EF4-FFF2-40B4-BE49-F238E27FC236}">
                <a16:creationId xmlns:a16="http://schemas.microsoft.com/office/drawing/2014/main" id="{19FB3096-BF31-411E-BD19-C429BF0796D3}"/>
              </a:ext>
            </a:extLst>
          </p:cNvPr>
          <p:cNvGrpSpPr/>
          <p:nvPr/>
        </p:nvGrpSpPr>
        <p:grpSpPr>
          <a:xfrm>
            <a:off x="2460606" y="3972255"/>
            <a:ext cx="8163693" cy="1517837"/>
            <a:chOff x="2271716" y="3248833"/>
            <a:chExt cx="8163693" cy="1517837"/>
          </a:xfrm>
        </p:grpSpPr>
        <p:cxnSp>
          <p:nvCxnSpPr>
            <p:cNvPr id="43" name="Straight Connector 9">
              <a:extLst>
                <a:ext uri="{FF2B5EF4-FFF2-40B4-BE49-F238E27FC236}">
                  <a16:creationId xmlns:a16="http://schemas.microsoft.com/office/drawing/2014/main" id="{3FF08441-29AA-40D7-BFB1-FD00211D6C4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623453" y="3248833"/>
              <a:ext cx="1714464" cy="1112477"/>
            </a:xfrm>
            <a:prstGeom prst="line">
              <a:avLst/>
            </a:prstGeom>
            <a:ln>
              <a:solidFill>
                <a:srgbClr val="7665C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58">
              <a:extLst>
                <a:ext uri="{FF2B5EF4-FFF2-40B4-BE49-F238E27FC236}">
                  <a16:creationId xmlns:a16="http://schemas.microsoft.com/office/drawing/2014/main" id="{993C1AED-0281-46C3-9504-0EE52E94DF9A}"/>
                </a:ext>
              </a:extLst>
            </p:cNvPr>
            <p:cNvSpPr/>
            <p:nvPr/>
          </p:nvSpPr>
          <p:spPr>
            <a:xfrm rot="523087" flipH="1">
              <a:off x="5911660" y="4019053"/>
              <a:ext cx="685741" cy="684515"/>
            </a:xfrm>
            <a:prstGeom prst="ellipse">
              <a:avLst/>
            </a:pr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3" dirty="0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91AB1933-9F5F-4DD5-8946-32CC3E545121}"/>
                </a:ext>
              </a:extLst>
            </p:cNvPr>
            <p:cNvSpPr/>
            <p:nvPr/>
          </p:nvSpPr>
          <p:spPr>
            <a:xfrm>
              <a:off x="6560162" y="4058784"/>
              <a:ext cx="3875247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Trouver les livres les plus proches de soi sur une carte géographie</a:t>
              </a:r>
            </a:p>
          </p:txBody>
        </p:sp>
        <p:sp>
          <p:nvSpPr>
            <p:cNvPr id="59" name="Freeform 339">
              <a:extLst>
                <a:ext uri="{FF2B5EF4-FFF2-40B4-BE49-F238E27FC236}">
                  <a16:creationId xmlns:a16="http://schemas.microsoft.com/office/drawing/2014/main" id="{8FD2B0E6-92FA-4253-804C-C87389D8D56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71716" y="4213626"/>
              <a:ext cx="109538" cy="164306"/>
            </a:xfrm>
            <a:custGeom>
              <a:avLst/>
              <a:gdLst>
                <a:gd name="T0" fmla="*/ 92 w 95"/>
                <a:gd name="T1" fmla="*/ 64 h 142"/>
                <a:gd name="T2" fmla="*/ 58 w 95"/>
                <a:gd name="T3" fmla="*/ 135 h 142"/>
                <a:gd name="T4" fmla="*/ 48 w 95"/>
                <a:gd name="T5" fmla="*/ 142 h 142"/>
                <a:gd name="T6" fmla="*/ 37 w 95"/>
                <a:gd name="T7" fmla="*/ 135 h 142"/>
                <a:gd name="T8" fmla="*/ 3 w 95"/>
                <a:gd name="T9" fmla="*/ 64 h 142"/>
                <a:gd name="T10" fmla="*/ 0 w 95"/>
                <a:gd name="T11" fmla="*/ 47 h 142"/>
                <a:gd name="T12" fmla="*/ 48 w 95"/>
                <a:gd name="T13" fmla="*/ 0 h 142"/>
                <a:gd name="T14" fmla="*/ 95 w 95"/>
                <a:gd name="T15" fmla="*/ 47 h 142"/>
                <a:gd name="T16" fmla="*/ 92 w 95"/>
                <a:gd name="T17" fmla="*/ 64 h 142"/>
                <a:gd name="T18" fmla="*/ 48 w 95"/>
                <a:gd name="T19" fmla="*/ 23 h 142"/>
                <a:gd name="T20" fmla="*/ 24 w 95"/>
                <a:gd name="T21" fmla="*/ 47 h 142"/>
                <a:gd name="T22" fmla="*/ 48 w 95"/>
                <a:gd name="T23" fmla="*/ 71 h 142"/>
                <a:gd name="T24" fmla="*/ 71 w 95"/>
                <a:gd name="T25" fmla="*/ 47 h 142"/>
                <a:gd name="T26" fmla="*/ 48 w 95"/>
                <a:gd name="T27" fmla="*/ 2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5" h="142">
                  <a:moveTo>
                    <a:pt x="92" y="64"/>
                  </a:moveTo>
                  <a:cubicBezTo>
                    <a:pt x="58" y="135"/>
                    <a:pt x="58" y="135"/>
                    <a:pt x="58" y="135"/>
                  </a:cubicBezTo>
                  <a:cubicBezTo>
                    <a:pt x="56" y="139"/>
                    <a:pt x="52" y="142"/>
                    <a:pt x="48" y="142"/>
                  </a:cubicBezTo>
                  <a:cubicBezTo>
                    <a:pt x="43" y="142"/>
                    <a:pt x="39" y="139"/>
                    <a:pt x="37" y="135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59"/>
                    <a:pt x="0" y="53"/>
                    <a:pt x="0" y="47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74" y="0"/>
                    <a:pt x="95" y="21"/>
                    <a:pt x="95" y="47"/>
                  </a:cubicBezTo>
                  <a:cubicBezTo>
                    <a:pt x="95" y="53"/>
                    <a:pt x="94" y="59"/>
                    <a:pt x="92" y="64"/>
                  </a:cubicBezTo>
                  <a:close/>
                  <a:moveTo>
                    <a:pt x="48" y="23"/>
                  </a:moveTo>
                  <a:cubicBezTo>
                    <a:pt x="35" y="23"/>
                    <a:pt x="24" y="34"/>
                    <a:pt x="24" y="47"/>
                  </a:cubicBezTo>
                  <a:cubicBezTo>
                    <a:pt x="24" y="60"/>
                    <a:pt x="35" y="71"/>
                    <a:pt x="48" y="71"/>
                  </a:cubicBezTo>
                  <a:cubicBezTo>
                    <a:pt x="61" y="71"/>
                    <a:pt x="71" y="60"/>
                    <a:pt x="71" y="47"/>
                  </a:cubicBezTo>
                  <a:cubicBezTo>
                    <a:pt x="71" y="34"/>
                    <a:pt x="61" y="23"/>
                    <a:pt x="48" y="23"/>
                  </a:cubicBezTo>
                  <a:close/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grpSp>
          <p:nvGrpSpPr>
            <p:cNvPr id="62" name="Group 238">
              <a:extLst>
                <a:ext uri="{FF2B5EF4-FFF2-40B4-BE49-F238E27FC236}">
                  <a16:creationId xmlns:a16="http://schemas.microsoft.com/office/drawing/2014/main" id="{5211FAB7-6048-4B2D-A2AA-B99CA03C22BC}"/>
                </a:ext>
              </a:extLst>
            </p:cNvPr>
            <p:cNvGrpSpPr/>
            <p:nvPr/>
          </p:nvGrpSpPr>
          <p:grpSpPr>
            <a:xfrm>
              <a:off x="6124822" y="4141193"/>
              <a:ext cx="292894" cy="411956"/>
              <a:chOff x="3686175" y="3886200"/>
              <a:chExt cx="390525" cy="549275"/>
            </a:xfrm>
            <a:solidFill>
              <a:schemeClr val="bg1"/>
            </a:solidFill>
          </p:grpSpPr>
          <p:sp>
            <p:nvSpPr>
              <p:cNvPr id="63" name="Freeform 64">
                <a:extLst>
                  <a:ext uri="{FF2B5EF4-FFF2-40B4-BE49-F238E27FC236}">
                    <a16:creationId xmlns:a16="http://schemas.microsoft.com/office/drawing/2014/main" id="{F4F475B2-2455-45C2-B0BB-970E1BF30E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86175" y="3886200"/>
                <a:ext cx="390525" cy="549275"/>
              </a:xfrm>
              <a:custGeom>
                <a:avLst/>
                <a:gdLst>
                  <a:gd name="T0" fmla="*/ 52 w 104"/>
                  <a:gd name="T1" fmla="*/ 146 h 146"/>
                  <a:gd name="T2" fmla="*/ 49 w 104"/>
                  <a:gd name="T3" fmla="*/ 142 h 146"/>
                  <a:gd name="T4" fmla="*/ 0 w 104"/>
                  <a:gd name="T5" fmla="*/ 52 h 146"/>
                  <a:gd name="T6" fmla="*/ 52 w 104"/>
                  <a:gd name="T7" fmla="*/ 0 h 146"/>
                  <a:gd name="T8" fmla="*/ 104 w 104"/>
                  <a:gd name="T9" fmla="*/ 52 h 146"/>
                  <a:gd name="T10" fmla="*/ 55 w 104"/>
                  <a:gd name="T11" fmla="*/ 142 h 146"/>
                  <a:gd name="T12" fmla="*/ 52 w 104"/>
                  <a:gd name="T13" fmla="*/ 146 h 146"/>
                  <a:gd name="T14" fmla="*/ 52 w 104"/>
                  <a:gd name="T15" fmla="*/ 8 h 146"/>
                  <a:gd name="T16" fmla="*/ 8 w 104"/>
                  <a:gd name="T17" fmla="*/ 52 h 146"/>
                  <a:gd name="T18" fmla="*/ 52 w 104"/>
                  <a:gd name="T19" fmla="*/ 134 h 146"/>
                  <a:gd name="T20" fmla="*/ 96 w 104"/>
                  <a:gd name="T21" fmla="*/ 52 h 146"/>
                  <a:gd name="T22" fmla="*/ 52 w 104"/>
                  <a:gd name="T23" fmla="*/ 8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04" h="146">
                    <a:moveTo>
                      <a:pt x="52" y="146"/>
                    </a:moveTo>
                    <a:cubicBezTo>
                      <a:pt x="49" y="142"/>
                      <a:pt x="49" y="142"/>
                      <a:pt x="49" y="142"/>
                    </a:cubicBezTo>
                    <a:cubicBezTo>
                      <a:pt x="47" y="140"/>
                      <a:pt x="0" y="85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  <a:cubicBezTo>
                      <a:pt x="104" y="85"/>
                      <a:pt x="57" y="140"/>
                      <a:pt x="55" y="142"/>
                    </a:cubicBezTo>
                    <a:lnTo>
                      <a:pt x="52" y="146"/>
                    </a:lnTo>
                    <a:close/>
                    <a:moveTo>
                      <a:pt x="52" y="8"/>
                    </a:moveTo>
                    <a:cubicBezTo>
                      <a:pt x="28" y="8"/>
                      <a:pt x="8" y="28"/>
                      <a:pt x="8" y="52"/>
                    </a:cubicBezTo>
                    <a:cubicBezTo>
                      <a:pt x="8" y="78"/>
                      <a:pt x="42" y="122"/>
                      <a:pt x="52" y="134"/>
                    </a:cubicBezTo>
                    <a:cubicBezTo>
                      <a:pt x="62" y="122"/>
                      <a:pt x="96" y="78"/>
                      <a:pt x="96" y="52"/>
                    </a:cubicBezTo>
                    <a:cubicBezTo>
                      <a:pt x="96" y="28"/>
                      <a:pt x="76" y="8"/>
                      <a:pt x="5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09F098F-E701-4879-8146-FFDB9EBAC0B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05238" y="4006850"/>
                <a:ext cx="150812" cy="150813"/>
              </a:xfrm>
              <a:custGeom>
                <a:avLst/>
                <a:gdLst>
                  <a:gd name="T0" fmla="*/ 20 w 40"/>
                  <a:gd name="T1" fmla="*/ 40 h 40"/>
                  <a:gd name="T2" fmla="*/ 0 w 40"/>
                  <a:gd name="T3" fmla="*/ 20 h 40"/>
                  <a:gd name="T4" fmla="*/ 20 w 40"/>
                  <a:gd name="T5" fmla="*/ 0 h 40"/>
                  <a:gd name="T6" fmla="*/ 40 w 40"/>
                  <a:gd name="T7" fmla="*/ 20 h 40"/>
                  <a:gd name="T8" fmla="*/ 20 w 40"/>
                  <a:gd name="T9" fmla="*/ 40 h 40"/>
                  <a:gd name="T10" fmla="*/ 20 w 40"/>
                  <a:gd name="T11" fmla="*/ 8 h 40"/>
                  <a:gd name="T12" fmla="*/ 8 w 40"/>
                  <a:gd name="T13" fmla="*/ 20 h 40"/>
                  <a:gd name="T14" fmla="*/ 20 w 40"/>
                  <a:gd name="T15" fmla="*/ 32 h 40"/>
                  <a:gd name="T16" fmla="*/ 32 w 40"/>
                  <a:gd name="T17" fmla="*/ 20 h 40"/>
                  <a:gd name="T18" fmla="*/ 20 w 40"/>
                  <a:gd name="T19" fmla="*/ 8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8"/>
                    </a:moveTo>
                    <a:cubicBezTo>
                      <a:pt x="13" y="8"/>
                      <a:pt x="8" y="13"/>
                      <a:pt x="8" y="20"/>
                    </a:cubicBezTo>
                    <a:cubicBezTo>
                      <a:pt x="8" y="27"/>
                      <a:pt x="13" y="32"/>
                      <a:pt x="20" y="32"/>
                    </a:cubicBezTo>
                    <a:cubicBezTo>
                      <a:pt x="27" y="32"/>
                      <a:pt x="32" y="27"/>
                      <a:pt x="32" y="20"/>
                    </a:cubicBezTo>
                    <a:cubicBezTo>
                      <a:pt x="32" y="13"/>
                      <a:pt x="27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pPr/>
              <a:t>5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 dirty="0"/>
              <a:t>Fonctionnalités de BookExchange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E272181-3A32-4109-ACA7-9D9124F775B9}"/>
              </a:ext>
            </a:extLst>
          </p:cNvPr>
          <p:cNvGrpSpPr/>
          <p:nvPr/>
        </p:nvGrpSpPr>
        <p:grpSpPr>
          <a:xfrm>
            <a:off x="3921726" y="1230841"/>
            <a:ext cx="7365561" cy="1809026"/>
            <a:chOff x="3921726" y="1230841"/>
            <a:chExt cx="7365561" cy="1809026"/>
          </a:xfrm>
        </p:grpSpPr>
        <p:cxnSp>
          <p:nvCxnSpPr>
            <p:cNvPr id="25" name="Straight Connector 68">
              <a:extLst>
                <a:ext uri="{FF2B5EF4-FFF2-40B4-BE49-F238E27FC236}">
                  <a16:creationId xmlns:a16="http://schemas.microsoft.com/office/drawing/2014/main" id="{5E1B4E3D-CF6D-4904-AFD6-B4A205BA4797}"/>
                </a:ext>
              </a:extLst>
            </p:cNvPr>
            <p:cNvCxnSpPr>
              <a:cxnSpLocks/>
              <a:stCxn id="31" idx="5"/>
            </p:cNvCxnSpPr>
            <p:nvPr/>
          </p:nvCxnSpPr>
          <p:spPr>
            <a:xfrm flipH="1">
              <a:off x="3921726" y="1943609"/>
              <a:ext cx="1925822" cy="1096258"/>
            </a:xfrm>
            <a:prstGeom prst="line">
              <a:avLst/>
            </a:prstGeom>
            <a:ln>
              <a:solidFill>
                <a:srgbClr val="7665C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55">
              <a:extLst>
                <a:ext uri="{FF2B5EF4-FFF2-40B4-BE49-F238E27FC236}">
                  <a16:creationId xmlns:a16="http://schemas.microsoft.com/office/drawing/2014/main" id="{CB4A80CA-BF43-45A1-8F9F-CE99BB437040}"/>
                </a:ext>
              </a:extLst>
            </p:cNvPr>
            <p:cNvSpPr/>
            <p:nvPr/>
          </p:nvSpPr>
          <p:spPr>
            <a:xfrm flipH="1">
              <a:off x="5728322" y="1265326"/>
              <a:ext cx="814131" cy="794657"/>
            </a:xfrm>
            <a:prstGeom prst="ellipse">
              <a:avLst/>
            </a:pr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3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617B650-B746-44A2-B69D-DC21ACD1E105}"/>
                </a:ext>
              </a:extLst>
            </p:cNvPr>
            <p:cNvSpPr/>
            <p:nvPr/>
          </p:nvSpPr>
          <p:spPr>
            <a:xfrm>
              <a:off x="6383536" y="1230841"/>
              <a:ext cx="4903751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Consultation de la liste et les fiches des différents livres proposés par les autres BookExchangers</a:t>
              </a:r>
            </a:p>
          </p:txBody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0AE9C955-C577-4D5A-8590-55F52370F7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975911" y="1482220"/>
              <a:ext cx="338138" cy="275034"/>
            </a:xfrm>
            <a:custGeom>
              <a:avLst/>
              <a:gdLst>
                <a:gd name="connsiteX0" fmla="*/ 0 w 450850"/>
                <a:gd name="connsiteY0" fmla="*/ 306387 h 366712"/>
                <a:gd name="connsiteX1" fmla="*/ 450850 w 450850"/>
                <a:gd name="connsiteY1" fmla="*/ 306387 h 366712"/>
                <a:gd name="connsiteX2" fmla="*/ 450850 w 450850"/>
                <a:gd name="connsiteY2" fmla="*/ 366712 h 366712"/>
                <a:gd name="connsiteX3" fmla="*/ 0 w 450850"/>
                <a:gd name="connsiteY3" fmla="*/ 366712 h 366712"/>
                <a:gd name="connsiteX4" fmla="*/ 0 w 450850"/>
                <a:gd name="connsiteY4" fmla="*/ 152400 h 366712"/>
                <a:gd name="connsiteX5" fmla="*/ 450850 w 450850"/>
                <a:gd name="connsiteY5" fmla="*/ 152400 h 366712"/>
                <a:gd name="connsiteX6" fmla="*/ 450850 w 450850"/>
                <a:gd name="connsiteY6" fmla="*/ 214313 h 366712"/>
                <a:gd name="connsiteX7" fmla="*/ 0 w 450850"/>
                <a:gd name="connsiteY7" fmla="*/ 214313 h 366712"/>
                <a:gd name="connsiteX8" fmla="*/ 0 w 450850"/>
                <a:gd name="connsiteY8" fmla="*/ 0 h 366712"/>
                <a:gd name="connsiteX9" fmla="*/ 450850 w 450850"/>
                <a:gd name="connsiteY9" fmla="*/ 0 h 366712"/>
                <a:gd name="connsiteX10" fmla="*/ 450850 w 450850"/>
                <a:gd name="connsiteY10" fmla="*/ 61913 h 366712"/>
                <a:gd name="connsiteX11" fmla="*/ 0 w 450850"/>
                <a:gd name="connsiteY11" fmla="*/ 61913 h 366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0850" h="366712">
                  <a:moveTo>
                    <a:pt x="0" y="306387"/>
                  </a:moveTo>
                  <a:lnTo>
                    <a:pt x="450850" y="306387"/>
                  </a:lnTo>
                  <a:lnTo>
                    <a:pt x="450850" y="366712"/>
                  </a:lnTo>
                  <a:lnTo>
                    <a:pt x="0" y="366712"/>
                  </a:lnTo>
                  <a:close/>
                  <a:moveTo>
                    <a:pt x="0" y="152400"/>
                  </a:moveTo>
                  <a:lnTo>
                    <a:pt x="450850" y="152400"/>
                  </a:lnTo>
                  <a:lnTo>
                    <a:pt x="450850" y="214313"/>
                  </a:lnTo>
                  <a:lnTo>
                    <a:pt x="0" y="214313"/>
                  </a:lnTo>
                  <a:close/>
                  <a:moveTo>
                    <a:pt x="0" y="0"/>
                  </a:moveTo>
                  <a:lnTo>
                    <a:pt x="450850" y="0"/>
                  </a:lnTo>
                  <a:lnTo>
                    <a:pt x="450850" y="61913"/>
                  </a:lnTo>
                  <a:lnTo>
                    <a:pt x="0" y="619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IN" sz="1053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B9DA8FB5-D9B6-477C-BABB-C405AFD67A15}"/>
              </a:ext>
            </a:extLst>
          </p:cNvPr>
          <p:cNvGrpSpPr/>
          <p:nvPr/>
        </p:nvGrpSpPr>
        <p:grpSpPr>
          <a:xfrm>
            <a:off x="3678240" y="2870558"/>
            <a:ext cx="7375859" cy="1061199"/>
            <a:chOff x="3491184" y="2649253"/>
            <a:chExt cx="7375859" cy="1061199"/>
          </a:xfrm>
        </p:grpSpPr>
        <p:cxnSp>
          <p:nvCxnSpPr>
            <p:cNvPr id="27" name="Straight Connector 9">
              <a:extLst>
                <a:ext uri="{FF2B5EF4-FFF2-40B4-BE49-F238E27FC236}">
                  <a16:creationId xmlns:a16="http://schemas.microsoft.com/office/drawing/2014/main" id="{A5F36BB5-F786-4A2C-AC95-A0E5BB4AFC7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491184" y="2859060"/>
              <a:ext cx="2215889" cy="248012"/>
            </a:xfrm>
            <a:prstGeom prst="line">
              <a:avLst/>
            </a:prstGeom>
            <a:ln>
              <a:solidFill>
                <a:srgbClr val="7665C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58">
              <a:extLst>
                <a:ext uri="{FF2B5EF4-FFF2-40B4-BE49-F238E27FC236}">
                  <a16:creationId xmlns:a16="http://schemas.microsoft.com/office/drawing/2014/main" id="{C2AC0601-A660-4571-ACDE-36E40A86BFDB}"/>
                </a:ext>
              </a:extLst>
            </p:cNvPr>
            <p:cNvSpPr/>
            <p:nvPr/>
          </p:nvSpPr>
          <p:spPr>
            <a:xfrm rot="523087" flipH="1">
              <a:off x="5470020" y="2649253"/>
              <a:ext cx="825183" cy="820263"/>
            </a:xfrm>
            <a:prstGeom prst="ellipse">
              <a:avLst/>
            </a:pr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3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C74B81B-4DE0-49F8-95B8-274961E14141}"/>
                </a:ext>
              </a:extLst>
            </p:cNvPr>
            <p:cNvSpPr/>
            <p:nvPr/>
          </p:nvSpPr>
          <p:spPr>
            <a:xfrm>
              <a:off x="6064810" y="2694789"/>
              <a:ext cx="4802233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Filtrer les livres de la bibliothèque, ou cherchez un livre spécifique par titre, auteur, ISBN …</a:t>
              </a:r>
            </a:p>
          </p:txBody>
        </p:sp>
        <p:grpSp>
          <p:nvGrpSpPr>
            <p:cNvPr id="40" name="Group 34">
              <a:extLst>
                <a:ext uri="{FF2B5EF4-FFF2-40B4-BE49-F238E27FC236}">
                  <a16:creationId xmlns:a16="http://schemas.microsoft.com/office/drawing/2014/main" id="{28D5A52E-8A45-4B4F-B147-58EDECACD919}"/>
                </a:ext>
              </a:extLst>
            </p:cNvPr>
            <p:cNvGrpSpPr/>
            <p:nvPr/>
          </p:nvGrpSpPr>
          <p:grpSpPr>
            <a:xfrm>
              <a:off x="5679789" y="2859060"/>
              <a:ext cx="358379" cy="364331"/>
              <a:chOff x="658813" y="1646238"/>
              <a:chExt cx="477838" cy="485775"/>
            </a:xfrm>
            <a:solidFill>
              <a:schemeClr val="bg1"/>
            </a:solidFill>
          </p:grpSpPr>
          <p:sp>
            <p:nvSpPr>
              <p:cNvPr id="41" name="Freeform 5">
                <a:extLst>
                  <a:ext uri="{FF2B5EF4-FFF2-40B4-BE49-F238E27FC236}">
                    <a16:creationId xmlns:a16="http://schemas.microsoft.com/office/drawing/2014/main" id="{F5A5A483-8670-40F5-BD9E-1A716FCAB3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8813" y="1646238"/>
                <a:ext cx="392113" cy="396875"/>
              </a:xfrm>
              <a:custGeom>
                <a:avLst/>
                <a:gdLst>
                  <a:gd name="T0" fmla="*/ 52 w 104"/>
                  <a:gd name="T1" fmla="*/ 104 h 104"/>
                  <a:gd name="T2" fmla="*/ 0 w 104"/>
                  <a:gd name="T3" fmla="*/ 52 h 104"/>
                  <a:gd name="T4" fmla="*/ 52 w 104"/>
                  <a:gd name="T5" fmla="*/ 0 h 104"/>
                  <a:gd name="T6" fmla="*/ 104 w 104"/>
                  <a:gd name="T7" fmla="*/ 52 h 104"/>
                  <a:gd name="T8" fmla="*/ 52 w 104"/>
                  <a:gd name="T9" fmla="*/ 104 h 104"/>
                  <a:gd name="T10" fmla="*/ 52 w 104"/>
                  <a:gd name="T11" fmla="*/ 8 h 104"/>
                  <a:gd name="T12" fmla="*/ 8 w 104"/>
                  <a:gd name="T13" fmla="*/ 52 h 104"/>
                  <a:gd name="T14" fmla="*/ 52 w 104"/>
                  <a:gd name="T15" fmla="*/ 96 h 104"/>
                  <a:gd name="T16" fmla="*/ 96 w 104"/>
                  <a:gd name="T17" fmla="*/ 52 h 104"/>
                  <a:gd name="T18" fmla="*/ 52 w 104"/>
                  <a:gd name="T19" fmla="*/ 8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104">
                    <a:moveTo>
                      <a:pt x="52" y="104"/>
                    </a:moveTo>
                    <a:cubicBezTo>
                      <a:pt x="23" y="104"/>
                      <a:pt x="0" y="81"/>
                      <a:pt x="0" y="52"/>
                    </a:cubicBezTo>
                    <a:cubicBezTo>
                      <a:pt x="0" y="23"/>
                      <a:pt x="23" y="0"/>
                      <a:pt x="52" y="0"/>
                    </a:cubicBezTo>
                    <a:cubicBezTo>
                      <a:pt x="81" y="0"/>
                      <a:pt x="104" y="23"/>
                      <a:pt x="104" y="52"/>
                    </a:cubicBezTo>
                    <a:cubicBezTo>
                      <a:pt x="104" y="81"/>
                      <a:pt x="81" y="104"/>
                      <a:pt x="52" y="104"/>
                    </a:cubicBezTo>
                    <a:close/>
                    <a:moveTo>
                      <a:pt x="52" y="8"/>
                    </a:moveTo>
                    <a:cubicBezTo>
                      <a:pt x="28" y="8"/>
                      <a:pt x="8" y="28"/>
                      <a:pt x="8" y="52"/>
                    </a:cubicBezTo>
                    <a:cubicBezTo>
                      <a:pt x="8" y="76"/>
                      <a:pt x="28" y="96"/>
                      <a:pt x="52" y="96"/>
                    </a:cubicBezTo>
                    <a:cubicBezTo>
                      <a:pt x="76" y="96"/>
                      <a:pt x="96" y="76"/>
                      <a:pt x="96" y="52"/>
                    </a:cubicBezTo>
                    <a:cubicBezTo>
                      <a:pt x="96" y="28"/>
                      <a:pt x="76" y="8"/>
                      <a:pt x="5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42" name="Freeform 6">
                <a:extLst>
                  <a:ext uri="{FF2B5EF4-FFF2-40B4-BE49-F238E27FC236}">
                    <a16:creationId xmlns:a16="http://schemas.microsoft.com/office/drawing/2014/main" id="{AFB80B81-857B-41E7-A8A0-D684879D97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9488" y="1970088"/>
                <a:ext cx="157163" cy="161925"/>
              </a:xfrm>
              <a:custGeom>
                <a:avLst/>
                <a:gdLst>
                  <a:gd name="T0" fmla="*/ 85 w 99"/>
                  <a:gd name="T1" fmla="*/ 102 h 102"/>
                  <a:gd name="T2" fmla="*/ 0 w 99"/>
                  <a:gd name="T3" fmla="*/ 15 h 102"/>
                  <a:gd name="T4" fmla="*/ 14 w 99"/>
                  <a:gd name="T5" fmla="*/ 0 h 102"/>
                  <a:gd name="T6" fmla="*/ 99 w 99"/>
                  <a:gd name="T7" fmla="*/ 87 h 102"/>
                  <a:gd name="T8" fmla="*/ 85 w 99"/>
                  <a:gd name="T9" fmla="*/ 102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9" h="102">
                    <a:moveTo>
                      <a:pt x="85" y="102"/>
                    </a:moveTo>
                    <a:lnTo>
                      <a:pt x="0" y="15"/>
                    </a:lnTo>
                    <a:lnTo>
                      <a:pt x="14" y="0"/>
                    </a:lnTo>
                    <a:lnTo>
                      <a:pt x="99" y="87"/>
                    </a:lnTo>
                    <a:lnTo>
                      <a:pt x="85" y="10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</p:grpSp>
      <p:pic>
        <p:nvPicPr>
          <p:cNvPr id="34" name="Picture 48">
            <a:extLst>
              <a:ext uri="{FF2B5EF4-FFF2-40B4-BE49-F238E27FC236}">
                <a16:creationId xmlns:a16="http://schemas.microsoft.com/office/drawing/2014/main" id="{0C4DB20F-E82D-47B8-96D4-92841712D7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8372" y="1492562"/>
            <a:ext cx="5549345" cy="288013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A68B579-1D67-41C1-A35A-91D5C44A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65" y="1655967"/>
            <a:ext cx="4204590" cy="2351077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B8623B7F-DD90-4670-AA8D-A2C1AC8167F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940" y="3568525"/>
            <a:ext cx="4593049" cy="2251064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936886EF-8E00-44CD-BF1C-DBEDFC19C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544" y="3693626"/>
            <a:ext cx="3483833" cy="184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5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pPr/>
              <a:t>6</a:t>
            </a:fld>
            <a:endParaRPr lang="fr-FR"/>
          </a:p>
        </p:txBody>
      </p:sp>
      <p:sp>
        <p:nvSpPr>
          <p:cNvPr id="50" name="Titre 2">
            <a:extLst>
              <a:ext uri="{FF2B5EF4-FFF2-40B4-BE49-F238E27FC236}">
                <a16:creationId xmlns:a16="http://schemas.microsoft.com/office/drawing/2014/main" id="{929FAEC2-9BE6-417A-8912-3F8D32BCE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 dirty="0"/>
              <a:t>Fonctionnalités de BookExchange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5B0D2F1-4913-4C27-AECB-4246176D86EF}"/>
              </a:ext>
            </a:extLst>
          </p:cNvPr>
          <p:cNvGrpSpPr/>
          <p:nvPr/>
        </p:nvGrpSpPr>
        <p:grpSpPr>
          <a:xfrm>
            <a:off x="256714" y="4703633"/>
            <a:ext cx="6672083" cy="1277594"/>
            <a:chOff x="256714" y="4703633"/>
            <a:chExt cx="6672083" cy="1277594"/>
          </a:xfrm>
        </p:grpSpPr>
        <p:grpSp>
          <p:nvGrpSpPr>
            <p:cNvPr id="135" name="Groupe 134">
              <a:extLst>
                <a:ext uri="{FF2B5EF4-FFF2-40B4-BE49-F238E27FC236}">
                  <a16:creationId xmlns:a16="http://schemas.microsoft.com/office/drawing/2014/main" id="{5E2DA7C8-C02D-48C4-B3D2-759D131C0E72}"/>
                </a:ext>
              </a:extLst>
            </p:cNvPr>
            <p:cNvGrpSpPr/>
            <p:nvPr/>
          </p:nvGrpSpPr>
          <p:grpSpPr>
            <a:xfrm>
              <a:off x="4705810" y="4703633"/>
              <a:ext cx="2222987" cy="1235227"/>
              <a:chOff x="6600436" y="4687273"/>
              <a:chExt cx="2222987" cy="1235227"/>
            </a:xfrm>
          </p:grpSpPr>
          <p:cxnSp>
            <p:nvCxnSpPr>
              <p:cNvPr id="62" name="Straight Connector 9">
                <a:extLst>
                  <a:ext uri="{FF2B5EF4-FFF2-40B4-BE49-F238E27FC236}">
                    <a16:creationId xmlns:a16="http://schemas.microsoft.com/office/drawing/2014/main" id="{47B219D6-F11D-47AF-8265-083046321EA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64175" y="4687273"/>
                <a:ext cx="1659248" cy="827825"/>
              </a:xfrm>
              <a:prstGeom prst="line">
                <a:avLst/>
              </a:prstGeom>
              <a:ln>
                <a:solidFill>
                  <a:srgbClr val="7665C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Oval 58">
                <a:extLst>
                  <a:ext uri="{FF2B5EF4-FFF2-40B4-BE49-F238E27FC236}">
                    <a16:creationId xmlns:a16="http://schemas.microsoft.com/office/drawing/2014/main" id="{D83F1E65-C45F-4711-A13F-23F35F2D5221}"/>
                  </a:ext>
                </a:extLst>
              </p:cNvPr>
              <p:cNvSpPr/>
              <p:nvPr/>
            </p:nvSpPr>
            <p:spPr>
              <a:xfrm rot="21076913">
                <a:off x="6600436" y="4937960"/>
                <a:ext cx="984540" cy="984540"/>
              </a:xfrm>
              <a:prstGeom prst="ellipse">
                <a:avLst/>
              </a:prstGeom>
              <a:gradFill>
                <a:gsLst>
                  <a:gs pos="0">
                    <a:srgbClr val="7665C2"/>
                  </a:gs>
                  <a:gs pos="100000">
                    <a:srgbClr val="116AB1"/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00" dirty="0"/>
              </a:p>
            </p:txBody>
          </p:sp>
        </p:grp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013CC0-9369-416F-AAF8-EA66CAA13515}"/>
                </a:ext>
              </a:extLst>
            </p:cNvPr>
            <p:cNvSpPr/>
            <p:nvPr/>
          </p:nvSpPr>
          <p:spPr>
            <a:xfrm>
              <a:off x="256714" y="4965564"/>
              <a:ext cx="455049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Contacter un BookExchanger qui propose un livre pour le lui demander, en lui adressant un mail 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076BED64-7D42-4FC4-998F-6B0390ADC5CD}"/>
              </a:ext>
            </a:extLst>
          </p:cNvPr>
          <p:cNvGrpSpPr/>
          <p:nvPr/>
        </p:nvGrpSpPr>
        <p:grpSpPr>
          <a:xfrm>
            <a:off x="715654" y="2921168"/>
            <a:ext cx="6858227" cy="1218755"/>
            <a:chOff x="715654" y="2921168"/>
            <a:chExt cx="6858227" cy="1218755"/>
          </a:xfrm>
        </p:grpSpPr>
        <p:grpSp>
          <p:nvGrpSpPr>
            <p:cNvPr id="134" name="Groupe 133">
              <a:extLst>
                <a:ext uri="{FF2B5EF4-FFF2-40B4-BE49-F238E27FC236}">
                  <a16:creationId xmlns:a16="http://schemas.microsoft.com/office/drawing/2014/main" id="{BB92A71C-D3EE-4432-A897-9E175F0FFC08}"/>
                </a:ext>
              </a:extLst>
            </p:cNvPr>
            <p:cNvGrpSpPr/>
            <p:nvPr/>
          </p:nvGrpSpPr>
          <p:grpSpPr>
            <a:xfrm>
              <a:off x="4326260" y="3050445"/>
              <a:ext cx="3247621" cy="1089478"/>
              <a:chOff x="6868192" y="3168788"/>
              <a:chExt cx="3247621" cy="1089478"/>
            </a:xfrm>
          </p:grpSpPr>
          <p:cxnSp>
            <p:nvCxnSpPr>
              <p:cNvPr id="61" name="Straight Connector 6">
                <a:extLst>
                  <a:ext uri="{FF2B5EF4-FFF2-40B4-BE49-F238E27FC236}">
                    <a16:creationId xmlns:a16="http://schemas.microsoft.com/office/drawing/2014/main" id="{3178E097-4B92-48D2-AD95-F1F229C9D7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7742" y="3565147"/>
                <a:ext cx="2868071" cy="693119"/>
              </a:xfrm>
              <a:prstGeom prst="line">
                <a:avLst/>
              </a:prstGeom>
              <a:ln>
                <a:solidFill>
                  <a:srgbClr val="7665C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61">
                <a:extLst>
                  <a:ext uri="{FF2B5EF4-FFF2-40B4-BE49-F238E27FC236}">
                    <a16:creationId xmlns:a16="http://schemas.microsoft.com/office/drawing/2014/main" id="{296EF702-DF77-4149-91B1-C9A375F22AAA}"/>
                  </a:ext>
                </a:extLst>
              </p:cNvPr>
              <p:cNvSpPr/>
              <p:nvPr/>
            </p:nvSpPr>
            <p:spPr>
              <a:xfrm rot="650036">
                <a:off x="6868192" y="3168788"/>
                <a:ext cx="759100" cy="733679"/>
              </a:xfrm>
              <a:prstGeom prst="ellipse">
                <a:avLst/>
              </a:prstGeom>
              <a:gradFill>
                <a:gsLst>
                  <a:gs pos="0">
                    <a:srgbClr val="7665C2"/>
                  </a:gs>
                  <a:gs pos="100000">
                    <a:srgbClr val="116AB1"/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00" dirty="0"/>
              </a:p>
            </p:txBody>
          </p:sp>
        </p:grp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8012E049-AB4F-48A5-A5EE-C527F73EAC37}"/>
                </a:ext>
              </a:extLst>
            </p:cNvPr>
            <p:cNvSpPr/>
            <p:nvPr/>
          </p:nvSpPr>
          <p:spPr>
            <a:xfrm>
              <a:off x="715654" y="2921168"/>
              <a:ext cx="3694228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Consulter le profil d’un BookExchanger et la liste des livres qu’il possède 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462FF4C6-B58F-4802-85F5-F48175B5E294}"/>
              </a:ext>
            </a:extLst>
          </p:cNvPr>
          <p:cNvGrpSpPr/>
          <p:nvPr/>
        </p:nvGrpSpPr>
        <p:grpSpPr>
          <a:xfrm>
            <a:off x="399530" y="1461309"/>
            <a:ext cx="6670329" cy="1642484"/>
            <a:chOff x="399530" y="1461309"/>
            <a:chExt cx="6670329" cy="1642484"/>
          </a:xfrm>
        </p:grpSpPr>
        <p:grpSp>
          <p:nvGrpSpPr>
            <p:cNvPr id="133" name="Groupe 132">
              <a:extLst>
                <a:ext uri="{FF2B5EF4-FFF2-40B4-BE49-F238E27FC236}">
                  <a16:creationId xmlns:a16="http://schemas.microsoft.com/office/drawing/2014/main" id="{60917C91-FEE6-4D23-8907-561000E05382}"/>
                </a:ext>
              </a:extLst>
            </p:cNvPr>
            <p:cNvGrpSpPr/>
            <p:nvPr/>
          </p:nvGrpSpPr>
          <p:grpSpPr>
            <a:xfrm>
              <a:off x="4012555" y="1461309"/>
              <a:ext cx="3057304" cy="1642484"/>
              <a:chOff x="6291731" y="1569979"/>
              <a:chExt cx="3057304" cy="1642484"/>
            </a:xfrm>
          </p:grpSpPr>
          <p:cxnSp>
            <p:nvCxnSpPr>
              <p:cNvPr id="59" name="Straight Connector 68">
                <a:extLst>
                  <a:ext uri="{FF2B5EF4-FFF2-40B4-BE49-F238E27FC236}">
                    <a16:creationId xmlns:a16="http://schemas.microsoft.com/office/drawing/2014/main" id="{0E7FB9A9-ACED-40A2-ADE1-56BC36CDE6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09452" y="1997973"/>
                <a:ext cx="2439583" cy="1214490"/>
              </a:xfrm>
              <a:prstGeom prst="line">
                <a:avLst/>
              </a:prstGeom>
              <a:ln>
                <a:solidFill>
                  <a:srgbClr val="7665C2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6" name="Oval 55">
                <a:extLst>
                  <a:ext uri="{FF2B5EF4-FFF2-40B4-BE49-F238E27FC236}">
                    <a16:creationId xmlns:a16="http://schemas.microsoft.com/office/drawing/2014/main" id="{8C43FC67-716F-4F19-B746-855D85310C92}"/>
                  </a:ext>
                </a:extLst>
              </p:cNvPr>
              <p:cNvSpPr/>
              <p:nvPr/>
            </p:nvSpPr>
            <p:spPr>
              <a:xfrm>
                <a:off x="6291731" y="1569979"/>
                <a:ext cx="794657" cy="794657"/>
              </a:xfrm>
              <a:prstGeom prst="ellipse">
                <a:avLst/>
              </a:prstGeom>
              <a:gradFill>
                <a:gsLst>
                  <a:gs pos="0">
                    <a:srgbClr val="7665C2"/>
                  </a:gs>
                  <a:gs pos="100000">
                    <a:srgbClr val="116AB1"/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sz="1100" dirty="0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E1B55DB-23F6-4042-8021-73132A7B8569}"/>
                </a:ext>
              </a:extLst>
            </p:cNvPr>
            <p:cNvSpPr/>
            <p:nvPr/>
          </p:nvSpPr>
          <p:spPr>
            <a:xfrm>
              <a:off x="399530" y="1461309"/>
              <a:ext cx="367004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Voir la liste des BookExchangers qui possèdent un livre </a:t>
              </a:r>
            </a:p>
          </p:txBody>
        </p:sp>
      </p:grpSp>
      <p:sp>
        <p:nvSpPr>
          <p:cNvPr id="33" name="Freeform 67">
            <a:extLst>
              <a:ext uri="{FF2B5EF4-FFF2-40B4-BE49-F238E27FC236}">
                <a16:creationId xmlns:a16="http://schemas.microsoft.com/office/drawing/2014/main" id="{D28C1DA9-6538-4F45-B39D-32D4AF6FC19D}"/>
              </a:ext>
            </a:extLst>
          </p:cNvPr>
          <p:cNvSpPr>
            <a:spLocks/>
          </p:cNvSpPr>
          <p:nvPr/>
        </p:nvSpPr>
        <p:spPr bwMode="auto">
          <a:xfrm>
            <a:off x="4465303" y="3159213"/>
            <a:ext cx="449332" cy="431805"/>
          </a:xfrm>
          <a:custGeom>
            <a:avLst/>
            <a:gdLst>
              <a:gd name="T0" fmla="*/ 7 w 94"/>
              <a:gd name="T1" fmla="*/ 101 h 101"/>
              <a:gd name="T2" fmla="*/ 0 w 94"/>
              <a:gd name="T3" fmla="*/ 98 h 101"/>
              <a:gd name="T4" fmla="*/ 15 w 94"/>
              <a:gd name="T5" fmla="*/ 87 h 101"/>
              <a:gd name="T6" fmla="*/ 31 w 94"/>
              <a:gd name="T7" fmla="*/ 76 h 101"/>
              <a:gd name="T8" fmla="*/ 31 w 94"/>
              <a:gd name="T9" fmla="*/ 70 h 101"/>
              <a:gd name="T10" fmla="*/ 23 w 94"/>
              <a:gd name="T11" fmla="*/ 57 h 101"/>
              <a:gd name="T12" fmla="*/ 18 w 94"/>
              <a:gd name="T13" fmla="*/ 47 h 101"/>
              <a:gd name="T14" fmla="*/ 20 w 94"/>
              <a:gd name="T15" fmla="*/ 40 h 101"/>
              <a:gd name="T16" fmla="*/ 19 w 94"/>
              <a:gd name="T17" fmla="*/ 26 h 101"/>
              <a:gd name="T18" fmla="*/ 46 w 94"/>
              <a:gd name="T19" fmla="*/ 0 h 101"/>
              <a:gd name="T20" fmla="*/ 60 w 94"/>
              <a:gd name="T21" fmla="*/ 5 h 101"/>
              <a:gd name="T22" fmla="*/ 74 w 94"/>
              <a:gd name="T23" fmla="*/ 26 h 101"/>
              <a:gd name="T24" fmla="*/ 72 w 94"/>
              <a:gd name="T25" fmla="*/ 41 h 101"/>
              <a:gd name="T26" fmla="*/ 74 w 94"/>
              <a:gd name="T27" fmla="*/ 47 h 101"/>
              <a:gd name="T28" fmla="*/ 69 w 94"/>
              <a:gd name="T29" fmla="*/ 57 h 101"/>
              <a:gd name="T30" fmla="*/ 62 w 94"/>
              <a:gd name="T31" fmla="*/ 70 h 101"/>
              <a:gd name="T32" fmla="*/ 62 w 94"/>
              <a:gd name="T33" fmla="*/ 76 h 101"/>
              <a:gd name="T34" fmla="*/ 76 w 94"/>
              <a:gd name="T35" fmla="*/ 85 h 101"/>
              <a:gd name="T36" fmla="*/ 94 w 94"/>
              <a:gd name="T37" fmla="*/ 97 h 101"/>
              <a:gd name="T38" fmla="*/ 87 w 94"/>
              <a:gd name="T39" fmla="*/ 100 h 101"/>
              <a:gd name="T40" fmla="*/ 73 w 94"/>
              <a:gd name="T41" fmla="*/ 92 h 101"/>
              <a:gd name="T42" fmla="*/ 55 w 94"/>
              <a:gd name="T43" fmla="*/ 76 h 101"/>
              <a:gd name="T44" fmla="*/ 55 w 94"/>
              <a:gd name="T45" fmla="*/ 66 h 101"/>
              <a:gd name="T46" fmla="*/ 56 w 94"/>
              <a:gd name="T47" fmla="*/ 65 h 101"/>
              <a:gd name="T48" fmla="*/ 61 w 94"/>
              <a:gd name="T49" fmla="*/ 55 h 101"/>
              <a:gd name="T50" fmla="*/ 61 w 94"/>
              <a:gd name="T51" fmla="*/ 52 h 101"/>
              <a:gd name="T52" fmla="*/ 64 w 94"/>
              <a:gd name="T53" fmla="*/ 52 h 101"/>
              <a:gd name="T54" fmla="*/ 66 w 94"/>
              <a:gd name="T55" fmla="*/ 47 h 101"/>
              <a:gd name="T56" fmla="*/ 65 w 94"/>
              <a:gd name="T57" fmla="*/ 44 h 101"/>
              <a:gd name="T58" fmla="*/ 64 w 94"/>
              <a:gd name="T59" fmla="*/ 43 h 101"/>
              <a:gd name="T60" fmla="*/ 64 w 94"/>
              <a:gd name="T61" fmla="*/ 41 h 101"/>
              <a:gd name="T62" fmla="*/ 67 w 94"/>
              <a:gd name="T63" fmla="*/ 26 h 101"/>
              <a:gd name="T64" fmla="*/ 58 w 94"/>
              <a:gd name="T65" fmla="*/ 12 h 101"/>
              <a:gd name="T66" fmla="*/ 56 w 94"/>
              <a:gd name="T67" fmla="*/ 12 h 101"/>
              <a:gd name="T68" fmla="*/ 55 w 94"/>
              <a:gd name="T69" fmla="*/ 11 h 101"/>
              <a:gd name="T70" fmla="*/ 46 w 94"/>
              <a:gd name="T71" fmla="*/ 8 h 101"/>
              <a:gd name="T72" fmla="*/ 26 w 94"/>
              <a:gd name="T73" fmla="*/ 26 h 101"/>
              <a:gd name="T74" fmla="*/ 28 w 94"/>
              <a:gd name="T75" fmla="*/ 40 h 101"/>
              <a:gd name="T76" fmla="*/ 28 w 94"/>
              <a:gd name="T77" fmla="*/ 42 h 101"/>
              <a:gd name="T78" fmla="*/ 27 w 94"/>
              <a:gd name="T79" fmla="*/ 44 h 101"/>
              <a:gd name="T80" fmla="*/ 26 w 94"/>
              <a:gd name="T81" fmla="*/ 47 h 101"/>
              <a:gd name="T82" fmla="*/ 29 w 94"/>
              <a:gd name="T83" fmla="*/ 52 h 101"/>
              <a:gd name="T84" fmla="*/ 31 w 94"/>
              <a:gd name="T85" fmla="*/ 53 h 101"/>
              <a:gd name="T86" fmla="*/ 31 w 94"/>
              <a:gd name="T87" fmla="*/ 55 h 101"/>
              <a:gd name="T88" fmla="*/ 36 w 94"/>
              <a:gd name="T89" fmla="*/ 65 h 101"/>
              <a:gd name="T90" fmla="*/ 38 w 94"/>
              <a:gd name="T91" fmla="*/ 66 h 101"/>
              <a:gd name="T92" fmla="*/ 38 w 94"/>
              <a:gd name="T93" fmla="*/ 76 h 101"/>
              <a:gd name="T94" fmla="*/ 18 w 94"/>
              <a:gd name="T95" fmla="*/ 94 h 101"/>
              <a:gd name="T96" fmla="*/ 7 w 94"/>
              <a:gd name="T97" fmla="*/ 10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4" h="101">
                <a:moveTo>
                  <a:pt x="7" y="101"/>
                </a:moveTo>
                <a:cubicBezTo>
                  <a:pt x="0" y="98"/>
                  <a:pt x="0" y="98"/>
                  <a:pt x="0" y="98"/>
                </a:cubicBezTo>
                <a:cubicBezTo>
                  <a:pt x="2" y="93"/>
                  <a:pt x="8" y="91"/>
                  <a:pt x="15" y="87"/>
                </a:cubicBezTo>
                <a:cubicBezTo>
                  <a:pt x="22" y="84"/>
                  <a:pt x="31" y="81"/>
                  <a:pt x="31" y="76"/>
                </a:cubicBezTo>
                <a:cubicBezTo>
                  <a:pt x="31" y="70"/>
                  <a:pt x="31" y="70"/>
                  <a:pt x="31" y="70"/>
                </a:cubicBezTo>
                <a:cubicBezTo>
                  <a:pt x="28" y="68"/>
                  <a:pt x="24" y="63"/>
                  <a:pt x="23" y="57"/>
                </a:cubicBezTo>
                <a:cubicBezTo>
                  <a:pt x="21" y="55"/>
                  <a:pt x="18" y="51"/>
                  <a:pt x="18" y="47"/>
                </a:cubicBezTo>
                <a:cubicBezTo>
                  <a:pt x="18" y="44"/>
                  <a:pt x="19" y="42"/>
                  <a:pt x="20" y="40"/>
                </a:cubicBezTo>
                <a:cubicBezTo>
                  <a:pt x="20" y="37"/>
                  <a:pt x="19" y="31"/>
                  <a:pt x="19" y="26"/>
                </a:cubicBezTo>
                <a:cubicBezTo>
                  <a:pt x="19" y="10"/>
                  <a:pt x="29" y="0"/>
                  <a:pt x="46" y="0"/>
                </a:cubicBezTo>
                <a:cubicBezTo>
                  <a:pt x="51" y="0"/>
                  <a:pt x="57" y="2"/>
                  <a:pt x="60" y="5"/>
                </a:cubicBezTo>
                <a:cubicBezTo>
                  <a:pt x="68" y="6"/>
                  <a:pt x="74" y="15"/>
                  <a:pt x="74" y="26"/>
                </a:cubicBezTo>
                <a:cubicBezTo>
                  <a:pt x="74" y="33"/>
                  <a:pt x="73" y="38"/>
                  <a:pt x="72" y="41"/>
                </a:cubicBezTo>
                <a:cubicBezTo>
                  <a:pt x="73" y="42"/>
                  <a:pt x="74" y="44"/>
                  <a:pt x="74" y="47"/>
                </a:cubicBezTo>
                <a:cubicBezTo>
                  <a:pt x="74" y="52"/>
                  <a:pt x="71" y="55"/>
                  <a:pt x="69" y="57"/>
                </a:cubicBezTo>
                <a:cubicBezTo>
                  <a:pt x="68" y="64"/>
                  <a:pt x="64" y="68"/>
                  <a:pt x="62" y="70"/>
                </a:cubicBezTo>
                <a:cubicBezTo>
                  <a:pt x="62" y="76"/>
                  <a:pt x="62" y="76"/>
                  <a:pt x="62" y="76"/>
                </a:cubicBezTo>
                <a:cubicBezTo>
                  <a:pt x="62" y="80"/>
                  <a:pt x="69" y="82"/>
                  <a:pt x="76" y="85"/>
                </a:cubicBezTo>
                <a:cubicBezTo>
                  <a:pt x="83" y="88"/>
                  <a:pt x="91" y="91"/>
                  <a:pt x="94" y="97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86" y="97"/>
                  <a:pt x="79" y="94"/>
                  <a:pt x="73" y="92"/>
                </a:cubicBezTo>
                <a:cubicBezTo>
                  <a:pt x="64" y="89"/>
                  <a:pt x="55" y="85"/>
                  <a:pt x="55" y="76"/>
                </a:cubicBezTo>
                <a:cubicBezTo>
                  <a:pt x="55" y="66"/>
                  <a:pt x="55" y="66"/>
                  <a:pt x="55" y="66"/>
                </a:cubicBezTo>
                <a:cubicBezTo>
                  <a:pt x="56" y="65"/>
                  <a:pt x="56" y="65"/>
                  <a:pt x="56" y="65"/>
                </a:cubicBezTo>
                <a:cubicBezTo>
                  <a:pt x="56" y="65"/>
                  <a:pt x="61" y="61"/>
                  <a:pt x="61" y="55"/>
                </a:cubicBezTo>
                <a:cubicBezTo>
                  <a:pt x="61" y="52"/>
                  <a:pt x="61" y="52"/>
                  <a:pt x="61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1"/>
                  <a:pt x="66" y="50"/>
                  <a:pt x="66" y="47"/>
                </a:cubicBezTo>
                <a:cubicBezTo>
                  <a:pt x="66" y="46"/>
                  <a:pt x="65" y="45"/>
                  <a:pt x="65" y="44"/>
                </a:cubicBezTo>
                <a:cubicBezTo>
                  <a:pt x="64" y="43"/>
                  <a:pt x="64" y="43"/>
                  <a:pt x="64" y="43"/>
                </a:cubicBezTo>
                <a:cubicBezTo>
                  <a:pt x="64" y="41"/>
                  <a:pt x="64" y="41"/>
                  <a:pt x="64" y="41"/>
                </a:cubicBezTo>
                <a:cubicBezTo>
                  <a:pt x="64" y="41"/>
                  <a:pt x="67" y="34"/>
                  <a:pt x="67" y="26"/>
                </a:cubicBezTo>
                <a:cubicBezTo>
                  <a:pt x="67" y="19"/>
                  <a:pt x="63" y="12"/>
                  <a:pt x="58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5" y="11"/>
                  <a:pt x="55" y="11"/>
                  <a:pt x="55" y="11"/>
                </a:cubicBezTo>
                <a:cubicBezTo>
                  <a:pt x="54" y="9"/>
                  <a:pt x="51" y="8"/>
                  <a:pt x="46" y="8"/>
                </a:cubicBezTo>
                <a:cubicBezTo>
                  <a:pt x="34" y="8"/>
                  <a:pt x="26" y="15"/>
                  <a:pt x="26" y="26"/>
                </a:cubicBezTo>
                <a:cubicBezTo>
                  <a:pt x="26" y="31"/>
                  <a:pt x="28" y="40"/>
                  <a:pt x="28" y="40"/>
                </a:cubicBezTo>
                <a:cubicBezTo>
                  <a:pt x="28" y="42"/>
                  <a:pt x="28" y="42"/>
                  <a:pt x="28" y="42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4"/>
                  <a:pt x="26" y="45"/>
                  <a:pt x="26" y="47"/>
                </a:cubicBezTo>
                <a:cubicBezTo>
                  <a:pt x="26" y="49"/>
                  <a:pt x="28" y="51"/>
                  <a:pt x="29" y="52"/>
                </a:cubicBezTo>
                <a:cubicBezTo>
                  <a:pt x="31" y="53"/>
                  <a:pt x="31" y="53"/>
                  <a:pt x="31" y="53"/>
                </a:cubicBezTo>
                <a:cubicBezTo>
                  <a:pt x="31" y="55"/>
                  <a:pt x="31" y="55"/>
                  <a:pt x="31" y="55"/>
                </a:cubicBezTo>
                <a:cubicBezTo>
                  <a:pt x="31" y="61"/>
                  <a:pt x="36" y="65"/>
                  <a:pt x="36" y="65"/>
                </a:cubicBezTo>
                <a:cubicBezTo>
                  <a:pt x="38" y="66"/>
                  <a:pt x="38" y="66"/>
                  <a:pt x="38" y="66"/>
                </a:cubicBezTo>
                <a:cubicBezTo>
                  <a:pt x="38" y="76"/>
                  <a:pt x="38" y="76"/>
                  <a:pt x="38" y="76"/>
                </a:cubicBezTo>
                <a:cubicBezTo>
                  <a:pt x="38" y="85"/>
                  <a:pt x="27" y="90"/>
                  <a:pt x="18" y="94"/>
                </a:cubicBezTo>
                <a:cubicBezTo>
                  <a:pt x="14" y="96"/>
                  <a:pt x="8" y="99"/>
                  <a:pt x="7" y="1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IN" sz="1053" dirty="0"/>
          </a:p>
        </p:txBody>
      </p:sp>
      <p:sp>
        <p:nvSpPr>
          <p:cNvPr id="34" name="Freeform 30">
            <a:extLst>
              <a:ext uri="{FF2B5EF4-FFF2-40B4-BE49-F238E27FC236}">
                <a16:creationId xmlns:a16="http://schemas.microsoft.com/office/drawing/2014/main" id="{F2AFE181-DD3D-4230-97CD-5ACFF11FD8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3393" y="1721120"/>
            <a:ext cx="338138" cy="275034"/>
          </a:xfrm>
          <a:custGeom>
            <a:avLst/>
            <a:gdLst>
              <a:gd name="connsiteX0" fmla="*/ 0 w 450850"/>
              <a:gd name="connsiteY0" fmla="*/ 306387 h 366712"/>
              <a:gd name="connsiteX1" fmla="*/ 450850 w 450850"/>
              <a:gd name="connsiteY1" fmla="*/ 306387 h 366712"/>
              <a:gd name="connsiteX2" fmla="*/ 450850 w 450850"/>
              <a:gd name="connsiteY2" fmla="*/ 366712 h 366712"/>
              <a:gd name="connsiteX3" fmla="*/ 0 w 450850"/>
              <a:gd name="connsiteY3" fmla="*/ 366712 h 366712"/>
              <a:gd name="connsiteX4" fmla="*/ 0 w 450850"/>
              <a:gd name="connsiteY4" fmla="*/ 152400 h 366712"/>
              <a:gd name="connsiteX5" fmla="*/ 450850 w 450850"/>
              <a:gd name="connsiteY5" fmla="*/ 152400 h 366712"/>
              <a:gd name="connsiteX6" fmla="*/ 450850 w 450850"/>
              <a:gd name="connsiteY6" fmla="*/ 214313 h 366712"/>
              <a:gd name="connsiteX7" fmla="*/ 0 w 450850"/>
              <a:gd name="connsiteY7" fmla="*/ 214313 h 366712"/>
              <a:gd name="connsiteX8" fmla="*/ 0 w 450850"/>
              <a:gd name="connsiteY8" fmla="*/ 0 h 366712"/>
              <a:gd name="connsiteX9" fmla="*/ 450850 w 450850"/>
              <a:gd name="connsiteY9" fmla="*/ 0 h 366712"/>
              <a:gd name="connsiteX10" fmla="*/ 450850 w 450850"/>
              <a:gd name="connsiteY10" fmla="*/ 61913 h 366712"/>
              <a:gd name="connsiteX11" fmla="*/ 0 w 450850"/>
              <a:gd name="connsiteY11" fmla="*/ 61913 h 36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0850" h="366712">
                <a:moveTo>
                  <a:pt x="0" y="306387"/>
                </a:moveTo>
                <a:lnTo>
                  <a:pt x="450850" y="306387"/>
                </a:lnTo>
                <a:lnTo>
                  <a:pt x="450850" y="366712"/>
                </a:lnTo>
                <a:lnTo>
                  <a:pt x="0" y="366712"/>
                </a:lnTo>
                <a:close/>
                <a:moveTo>
                  <a:pt x="0" y="152400"/>
                </a:moveTo>
                <a:lnTo>
                  <a:pt x="450850" y="152400"/>
                </a:lnTo>
                <a:lnTo>
                  <a:pt x="450850" y="214313"/>
                </a:lnTo>
                <a:lnTo>
                  <a:pt x="0" y="214313"/>
                </a:lnTo>
                <a:close/>
                <a:moveTo>
                  <a:pt x="0" y="0"/>
                </a:moveTo>
                <a:lnTo>
                  <a:pt x="450850" y="0"/>
                </a:lnTo>
                <a:lnTo>
                  <a:pt x="450850" y="61913"/>
                </a:lnTo>
                <a:lnTo>
                  <a:pt x="0" y="6191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IN" sz="1053" dirty="0"/>
          </a:p>
        </p:txBody>
      </p:sp>
      <p:grpSp>
        <p:nvGrpSpPr>
          <p:cNvPr id="36" name="Group 33">
            <a:extLst>
              <a:ext uri="{FF2B5EF4-FFF2-40B4-BE49-F238E27FC236}">
                <a16:creationId xmlns:a16="http://schemas.microsoft.com/office/drawing/2014/main" id="{281A481B-CCE1-4AA6-9B92-E471B92E0A4B}"/>
              </a:ext>
            </a:extLst>
          </p:cNvPr>
          <p:cNvGrpSpPr/>
          <p:nvPr/>
        </p:nvGrpSpPr>
        <p:grpSpPr>
          <a:xfrm>
            <a:off x="5006389" y="5324567"/>
            <a:ext cx="383381" cy="297656"/>
            <a:chOff x="1381126" y="1676401"/>
            <a:chExt cx="511175" cy="396875"/>
          </a:xfrm>
          <a:solidFill>
            <a:schemeClr val="bg1"/>
          </a:solidFill>
        </p:grpSpPr>
        <p:sp>
          <p:nvSpPr>
            <p:cNvPr id="37" name="Freeform 7">
              <a:extLst>
                <a:ext uri="{FF2B5EF4-FFF2-40B4-BE49-F238E27FC236}">
                  <a16:creationId xmlns:a16="http://schemas.microsoft.com/office/drawing/2014/main" id="{2416E400-F8E2-430B-8ED5-A64D1B351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301" y="1711326"/>
              <a:ext cx="503238" cy="323850"/>
            </a:xfrm>
            <a:custGeom>
              <a:avLst/>
              <a:gdLst>
                <a:gd name="T0" fmla="*/ 134 w 134"/>
                <a:gd name="T1" fmla="*/ 6 h 85"/>
                <a:gd name="T2" fmla="*/ 128 w 134"/>
                <a:gd name="T3" fmla="*/ 0 h 85"/>
                <a:gd name="T4" fmla="*/ 79 w 134"/>
                <a:gd name="T5" fmla="*/ 50 h 85"/>
                <a:gd name="T6" fmla="*/ 55 w 134"/>
                <a:gd name="T7" fmla="*/ 50 h 85"/>
                <a:gd name="T8" fmla="*/ 6 w 134"/>
                <a:gd name="T9" fmla="*/ 0 h 85"/>
                <a:gd name="T10" fmla="*/ 0 w 134"/>
                <a:gd name="T11" fmla="*/ 6 h 85"/>
                <a:gd name="T12" fmla="*/ 38 w 134"/>
                <a:gd name="T13" fmla="*/ 43 h 85"/>
                <a:gd name="T14" fmla="*/ 0 w 134"/>
                <a:gd name="T15" fmla="*/ 80 h 85"/>
                <a:gd name="T16" fmla="*/ 6 w 134"/>
                <a:gd name="T17" fmla="*/ 85 h 85"/>
                <a:gd name="T18" fmla="*/ 43 w 134"/>
                <a:gd name="T19" fmla="*/ 48 h 85"/>
                <a:gd name="T20" fmla="*/ 50 w 134"/>
                <a:gd name="T21" fmla="*/ 55 h 85"/>
                <a:gd name="T22" fmla="*/ 67 w 134"/>
                <a:gd name="T23" fmla="*/ 62 h 85"/>
                <a:gd name="T24" fmla="*/ 84 w 134"/>
                <a:gd name="T25" fmla="*/ 55 h 85"/>
                <a:gd name="T26" fmla="*/ 91 w 134"/>
                <a:gd name="T27" fmla="*/ 48 h 85"/>
                <a:gd name="T28" fmla="*/ 128 w 134"/>
                <a:gd name="T29" fmla="*/ 85 h 85"/>
                <a:gd name="T30" fmla="*/ 134 w 134"/>
                <a:gd name="T31" fmla="*/ 80 h 85"/>
                <a:gd name="T32" fmla="*/ 96 w 134"/>
                <a:gd name="T33" fmla="*/ 43 h 85"/>
                <a:gd name="T34" fmla="*/ 134 w 134"/>
                <a:gd name="T35" fmla="*/ 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4" h="85">
                  <a:moveTo>
                    <a:pt x="134" y="6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79" y="50"/>
                    <a:pt x="79" y="50"/>
                    <a:pt x="79" y="50"/>
                  </a:cubicBezTo>
                  <a:cubicBezTo>
                    <a:pt x="72" y="57"/>
                    <a:pt x="62" y="57"/>
                    <a:pt x="55" y="5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38" y="43"/>
                    <a:pt x="38" y="43"/>
                    <a:pt x="38" y="43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6" y="85"/>
                    <a:pt x="6" y="85"/>
                    <a:pt x="6" y="85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50" y="55"/>
                    <a:pt x="50" y="55"/>
                    <a:pt x="50" y="55"/>
                  </a:cubicBezTo>
                  <a:cubicBezTo>
                    <a:pt x="55" y="60"/>
                    <a:pt x="61" y="62"/>
                    <a:pt x="67" y="62"/>
                  </a:cubicBezTo>
                  <a:cubicBezTo>
                    <a:pt x="73" y="62"/>
                    <a:pt x="79" y="60"/>
                    <a:pt x="84" y="55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128" y="85"/>
                    <a:pt x="128" y="85"/>
                    <a:pt x="128" y="85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96" y="43"/>
                    <a:pt x="96" y="43"/>
                    <a:pt x="96" y="43"/>
                  </a:cubicBezTo>
                  <a:lnTo>
                    <a:pt x="134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  <p:sp>
          <p:nvSpPr>
            <p:cNvPr id="38" name="Freeform 8">
              <a:extLst>
                <a:ext uri="{FF2B5EF4-FFF2-40B4-BE49-F238E27FC236}">
                  <a16:creationId xmlns:a16="http://schemas.microsoft.com/office/drawing/2014/main" id="{461362F4-E317-4F5A-A191-7F3F174B34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81126" y="1676401"/>
              <a:ext cx="511175" cy="396875"/>
            </a:xfrm>
            <a:custGeom>
              <a:avLst/>
              <a:gdLst>
                <a:gd name="T0" fmla="*/ 124 w 136"/>
                <a:gd name="T1" fmla="*/ 104 h 104"/>
                <a:gd name="T2" fmla="*/ 12 w 136"/>
                <a:gd name="T3" fmla="*/ 104 h 104"/>
                <a:gd name="T4" fmla="*/ 0 w 136"/>
                <a:gd name="T5" fmla="*/ 92 h 104"/>
                <a:gd name="T6" fmla="*/ 0 w 136"/>
                <a:gd name="T7" fmla="*/ 12 h 104"/>
                <a:gd name="T8" fmla="*/ 12 w 136"/>
                <a:gd name="T9" fmla="*/ 0 h 104"/>
                <a:gd name="T10" fmla="*/ 124 w 136"/>
                <a:gd name="T11" fmla="*/ 0 h 104"/>
                <a:gd name="T12" fmla="*/ 136 w 136"/>
                <a:gd name="T13" fmla="*/ 12 h 104"/>
                <a:gd name="T14" fmla="*/ 136 w 136"/>
                <a:gd name="T15" fmla="*/ 92 h 104"/>
                <a:gd name="T16" fmla="*/ 124 w 136"/>
                <a:gd name="T17" fmla="*/ 104 h 104"/>
                <a:gd name="T18" fmla="*/ 12 w 136"/>
                <a:gd name="T19" fmla="*/ 8 h 104"/>
                <a:gd name="T20" fmla="*/ 8 w 136"/>
                <a:gd name="T21" fmla="*/ 12 h 104"/>
                <a:gd name="T22" fmla="*/ 8 w 136"/>
                <a:gd name="T23" fmla="*/ 92 h 104"/>
                <a:gd name="T24" fmla="*/ 12 w 136"/>
                <a:gd name="T25" fmla="*/ 96 h 104"/>
                <a:gd name="T26" fmla="*/ 124 w 136"/>
                <a:gd name="T27" fmla="*/ 96 h 104"/>
                <a:gd name="T28" fmla="*/ 128 w 136"/>
                <a:gd name="T29" fmla="*/ 92 h 104"/>
                <a:gd name="T30" fmla="*/ 128 w 136"/>
                <a:gd name="T31" fmla="*/ 12 h 104"/>
                <a:gd name="T32" fmla="*/ 124 w 136"/>
                <a:gd name="T33" fmla="*/ 8 h 104"/>
                <a:gd name="T34" fmla="*/ 12 w 136"/>
                <a:gd name="T35" fmla="*/ 8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6" h="104">
                  <a:moveTo>
                    <a:pt x="124" y="104"/>
                  </a:moveTo>
                  <a:cubicBezTo>
                    <a:pt x="12" y="104"/>
                    <a:pt x="12" y="104"/>
                    <a:pt x="12" y="104"/>
                  </a:cubicBezTo>
                  <a:cubicBezTo>
                    <a:pt x="5" y="104"/>
                    <a:pt x="0" y="99"/>
                    <a:pt x="0" y="9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31" y="0"/>
                    <a:pt x="136" y="5"/>
                    <a:pt x="136" y="12"/>
                  </a:cubicBezTo>
                  <a:cubicBezTo>
                    <a:pt x="136" y="92"/>
                    <a:pt x="136" y="92"/>
                    <a:pt x="136" y="92"/>
                  </a:cubicBezTo>
                  <a:cubicBezTo>
                    <a:pt x="136" y="99"/>
                    <a:pt x="131" y="104"/>
                    <a:pt x="124" y="104"/>
                  </a:cubicBezTo>
                  <a:close/>
                  <a:moveTo>
                    <a:pt x="12" y="8"/>
                  </a:moveTo>
                  <a:cubicBezTo>
                    <a:pt x="10" y="8"/>
                    <a:pt x="8" y="10"/>
                    <a:pt x="8" y="12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8" y="94"/>
                    <a:pt x="10" y="96"/>
                    <a:pt x="12" y="96"/>
                  </a:cubicBezTo>
                  <a:cubicBezTo>
                    <a:pt x="124" y="96"/>
                    <a:pt x="124" y="96"/>
                    <a:pt x="124" y="96"/>
                  </a:cubicBezTo>
                  <a:cubicBezTo>
                    <a:pt x="126" y="96"/>
                    <a:pt x="128" y="94"/>
                    <a:pt x="128" y="92"/>
                  </a:cubicBezTo>
                  <a:cubicBezTo>
                    <a:pt x="128" y="12"/>
                    <a:pt x="128" y="12"/>
                    <a:pt x="128" y="12"/>
                  </a:cubicBezTo>
                  <a:cubicBezTo>
                    <a:pt x="128" y="10"/>
                    <a:pt x="126" y="8"/>
                    <a:pt x="124" y="8"/>
                  </a:cubicBezTo>
                  <a:lnTo>
                    <a:pt x="1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IN" sz="1053" dirty="0"/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30ED863F-4982-4356-9C6F-0DD1865279F5}"/>
              </a:ext>
            </a:extLst>
          </p:cNvPr>
          <p:cNvGrpSpPr/>
          <p:nvPr/>
        </p:nvGrpSpPr>
        <p:grpSpPr>
          <a:xfrm>
            <a:off x="5439879" y="1721120"/>
            <a:ext cx="7093610" cy="3018648"/>
            <a:chOff x="5349545" y="1126090"/>
            <a:chExt cx="7093610" cy="3018648"/>
          </a:xfrm>
        </p:grpSpPr>
        <p:pic>
          <p:nvPicPr>
            <p:cNvPr id="35" name="Picture 48">
              <a:extLst>
                <a:ext uri="{FF2B5EF4-FFF2-40B4-BE49-F238E27FC236}">
                  <a16:creationId xmlns:a16="http://schemas.microsoft.com/office/drawing/2014/main" id="{DFDE9C81-AA83-4ECA-9335-5A71AC269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9545" y="1126090"/>
              <a:ext cx="7093610" cy="3018648"/>
            </a:xfrm>
            <a:prstGeom prst="rect">
              <a:avLst/>
            </a:prstGeom>
          </p:spPr>
        </p:pic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3199713-9AC6-4FD7-892E-871CAF790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7613" y="1292754"/>
              <a:ext cx="5378273" cy="2478134"/>
            </a:xfrm>
            <a:prstGeom prst="rect">
              <a:avLst/>
            </a:prstGeom>
          </p:spPr>
        </p:pic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6E33C1D8-B92D-4101-AE4A-B8504C9EDD15}"/>
              </a:ext>
            </a:extLst>
          </p:cNvPr>
          <p:cNvGrpSpPr/>
          <p:nvPr/>
        </p:nvGrpSpPr>
        <p:grpSpPr>
          <a:xfrm>
            <a:off x="6090119" y="3778699"/>
            <a:ext cx="5252252" cy="2288535"/>
            <a:chOff x="6028453" y="4373190"/>
            <a:chExt cx="5252252" cy="2288535"/>
          </a:xfrm>
        </p:grpSpPr>
        <p:pic>
          <p:nvPicPr>
            <p:cNvPr id="46" name="Picture 48">
              <a:extLst>
                <a:ext uri="{FF2B5EF4-FFF2-40B4-BE49-F238E27FC236}">
                  <a16:creationId xmlns:a16="http://schemas.microsoft.com/office/drawing/2014/main" id="{7055E27E-ACA6-49F3-92E7-39847C727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8453" y="4373190"/>
              <a:ext cx="5252252" cy="2288535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D8AA44FA-4A8C-4D33-A23B-83EC4FC38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61349" y="4499855"/>
              <a:ext cx="3970255" cy="1894502"/>
            </a:xfrm>
            <a:prstGeom prst="rect">
              <a:avLst/>
            </a:prstGeom>
          </p:spPr>
        </p:pic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65B0D092-B1D8-4036-A9C7-359A0A4661FB}"/>
              </a:ext>
            </a:extLst>
          </p:cNvPr>
          <p:cNvGrpSpPr/>
          <p:nvPr/>
        </p:nvGrpSpPr>
        <p:grpSpPr>
          <a:xfrm>
            <a:off x="8896350" y="1053232"/>
            <a:ext cx="4085171" cy="1780009"/>
            <a:chOff x="5329703" y="2959759"/>
            <a:chExt cx="4085171" cy="1780009"/>
          </a:xfrm>
        </p:grpSpPr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A56CC5A6-CE82-457A-9A99-A03DD94660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9703" y="2959759"/>
              <a:ext cx="4085171" cy="1780009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A0AC2B00-E5BF-4C71-A40F-BEA42C9025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27947" y="3036430"/>
              <a:ext cx="3094990" cy="1496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6346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pPr/>
              <a:t>7</a:t>
            </a:fld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 dirty="0"/>
              <a:t>Fonctionnalités de BookExchange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D6FF6114-EB4E-4724-81E5-A0C387AE7843}"/>
              </a:ext>
            </a:extLst>
          </p:cNvPr>
          <p:cNvGrpSpPr/>
          <p:nvPr/>
        </p:nvGrpSpPr>
        <p:grpSpPr>
          <a:xfrm>
            <a:off x="4327762" y="1554014"/>
            <a:ext cx="7316392" cy="1964631"/>
            <a:chOff x="2156773" y="1587145"/>
            <a:chExt cx="7316392" cy="1964631"/>
          </a:xfrm>
        </p:grpSpPr>
        <p:cxnSp>
          <p:nvCxnSpPr>
            <p:cNvPr id="25" name="Straight Connector 68">
              <a:extLst>
                <a:ext uri="{FF2B5EF4-FFF2-40B4-BE49-F238E27FC236}">
                  <a16:creationId xmlns:a16="http://schemas.microsoft.com/office/drawing/2014/main" id="{5E1B4E3D-CF6D-4904-AFD6-B4A205BA4797}"/>
                </a:ext>
              </a:extLst>
            </p:cNvPr>
            <p:cNvCxnSpPr>
              <a:cxnSpLocks/>
              <a:stCxn id="31" idx="5"/>
            </p:cNvCxnSpPr>
            <p:nvPr/>
          </p:nvCxnSpPr>
          <p:spPr>
            <a:xfrm flipH="1">
              <a:off x="2156773" y="2455518"/>
              <a:ext cx="1925822" cy="1096258"/>
            </a:xfrm>
            <a:prstGeom prst="line">
              <a:avLst/>
            </a:prstGeom>
            <a:ln>
              <a:solidFill>
                <a:srgbClr val="7665C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Oval 55">
              <a:extLst>
                <a:ext uri="{FF2B5EF4-FFF2-40B4-BE49-F238E27FC236}">
                  <a16:creationId xmlns:a16="http://schemas.microsoft.com/office/drawing/2014/main" id="{CB4A80CA-BF43-45A1-8F9F-CE99BB437040}"/>
                </a:ext>
              </a:extLst>
            </p:cNvPr>
            <p:cNvSpPr/>
            <p:nvPr/>
          </p:nvSpPr>
          <p:spPr>
            <a:xfrm flipH="1">
              <a:off x="3963369" y="1777235"/>
              <a:ext cx="814131" cy="794657"/>
            </a:xfrm>
            <a:prstGeom prst="ellipse">
              <a:avLst/>
            </a:pr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3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D190102-0B85-4CC2-B53E-C199A7AD1B57}"/>
                </a:ext>
              </a:extLst>
            </p:cNvPr>
            <p:cNvSpPr/>
            <p:nvPr/>
          </p:nvSpPr>
          <p:spPr>
            <a:xfrm>
              <a:off x="4807540" y="1587145"/>
              <a:ext cx="4665625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Consulter la liste des évènements qui auront lieu en île de France autour de la lecture, et aller vers leur fiches descriptives </a:t>
              </a:r>
            </a:p>
          </p:txBody>
        </p:sp>
        <p:grpSp>
          <p:nvGrpSpPr>
            <p:cNvPr id="35" name="Group 50">
              <a:extLst>
                <a:ext uri="{FF2B5EF4-FFF2-40B4-BE49-F238E27FC236}">
                  <a16:creationId xmlns:a16="http://schemas.microsoft.com/office/drawing/2014/main" id="{A0306E0D-2EE9-4BDE-B107-77C5529321B4}"/>
                </a:ext>
              </a:extLst>
            </p:cNvPr>
            <p:cNvGrpSpPr/>
            <p:nvPr/>
          </p:nvGrpSpPr>
          <p:grpSpPr>
            <a:xfrm>
              <a:off x="4146545" y="1925860"/>
              <a:ext cx="447017" cy="443771"/>
              <a:chOff x="6513513" y="1038225"/>
              <a:chExt cx="655637" cy="650875"/>
            </a:xfrm>
            <a:solidFill>
              <a:schemeClr val="bg1"/>
            </a:solidFill>
          </p:grpSpPr>
          <p:sp>
            <p:nvSpPr>
              <p:cNvPr id="36" name="Freeform 34">
                <a:extLst>
                  <a:ext uri="{FF2B5EF4-FFF2-40B4-BE49-F238E27FC236}">
                    <a16:creationId xmlns:a16="http://schemas.microsoft.com/office/drawing/2014/main" id="{3E6B95A7-DC0C-416F-B236-EB0E1C7864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13513" y="1038225"/>
                <a:ext cx="655637" cy="650875"/>
              </a:xfrm>
              <a:custGeom>
                <a:avLst/>
                <a:gdLst>
                  <a:gd name="T0" fmla="*/ 241 w 3301"/>
                  <a:gd name="T1" fmla="*/ 522 h 3277"/>
                  <a:gd name="T2" fmla="*/ 209 w 3301"/>
                  <a:gd name="T3" fmla="*/ 562 h 3277"/>
                  <a:gd name="T4" fmla="*/ 209 w 3301"/>
                  <a:gd name="T5" fmla="*/ 3022 h 3277"/>
                  <a:gd name="T6" fmla="*/ 241 w 3301"/>
                  <a:gd name="T7" fmla="*/ 3063 h 3277"/>
                  <a:gd name="T8" fmla="*/ 3027 w 3301"/>
                  <a:gd name="T9" fmla="*/ 3072 h 3277"/>
                  <a:gd name="T10" fmla="*/ 3074 w 3301"/>
                  <a:gd name="T11" fmla="*/ 3052 h 3277"/>
                  <a:gd name="T12" fmla="*/ 3095 w 3301"/>
                  <a:gd name="T13" fmla="*/ 3004 h 3277"/>
                  <a:gd name="T14" fmla="*/ 3086 w 3301"/>
                  <a:gd name="T15" fmla="*/ 546 h 3277"/>
                  <a:gd name="T16" fmla="*/ 3045 w 3301"/>
                  <a:gd name="T17" fmla="*/ 515 h 3277"/>
                  <a:gd name="T18" fmla="*/ 2580 w 3301"/>
                  <a:gd name="T19" fmla="*/ 718 h 3277"/>
                  <a:gd name="T20" fmla="*/ 2556 w 3301"/>
                  <a:gd name="T21" fmla="*/ 781 h 3277"/>
                  <a:gd name="T22" fmla="*/ 2499 w 3301"/>
                  <a:gd name="T23" fmla="*/ 816 h 3277"/>
                  <a:gd name="T24" fmla="*/ 2431 w 3301"/>
                  <a:gd name="T25" fmla="*/ 809 h 3277"/>
                  <a:gd name="T26" fmla="*/ 2383 w 3301"/>
                  <a:gd name="T27" fmla="*/ 762 h 3277"/>
                  <a:gd name="T28" fmla="*/ 2373 w 3301"/>
                  <a:gd name="T29" fmla="*/ 512 h 3277"/>
                  <a:gd name="T30" fmla="*/ 1751 w 3301"/>
                  <a:gd name="T31" fmla="*/ 741 h 3277"/>
                  <a:gd name="T32" fmla="*/ 1716 w 3301"/>
                  <a:gd name="T33" fmla="*/ 797 h 3277"/>
                  <a:gd name="T34" fmla="*/ 1651 w 3301"/>
                  <a:gd name="T35" fmla="*/ 819 h 3277"/>
                  <a:gd name="T36" fmla="*/ 1586 w 3301"/>
                  <a:gd name="T37" fmla="*/ 797 h 3277"/>
                  <a:gd name="T38" fmla="*/ 1550 w 3301"/>
                  <a:gd name="T39" fmla="*/ 741 h 3277"/>
                  <a:gd name="T40" fmla="*/ 928 w 3301"/>
                  <a:gd name="T41" fmla="*/ 512 h 3277"/>
                  <a:gd name="T42" fmla="*/ 918 w 3301"/>
                  <a:gd name="T43" fmla="*/ 762 h 3277"/>
                  <a:gd name="T44" fmla="*/ 870 w 3301"/>
                  <a:gd name="T45" fmla="*/ 809 h 3277"/>
                  <a:gd name="T46" fmla="*/ 802 w 3301"/>
                  <a:gd name="T47" fmla="*/ 816 h 3277"/>
                  <a:gd name="T48" fmla="*/ 745 w 3301"/>
                  <a:gd name="T49" fmla="*/ 781 h 3277"/>
                  <a:gd name="T50" fmla="*/ 723 w 3301"/>
                  <a:gd name="T51" fmla="*/ 718 h 3277"/>
                  <a:gd name="T52" fmla="*/ 825 w 3301"/>
                  <a:gd name="T53" fmla="*/ 0 h 3277"/>
                  <a:gd name="T54" fmla="*/ 889 w 3301"/>
                  <a:gd name="T55" fmla="*/ 22 h 3277"/>
                  <a:gd name="T56" fmla="*/ 925 w 3301"/>
                  <a:gd name="T57" fmla="*/ 79 h 3277"/>
                  <a:gd name="T58" fmla="*/ 1548 w 3301"/>
                  <a:gd name="T59" fmla="*/ 307 h 3277"/>
                  <a:gd name="T60" fmla="*/ 1558 w 3301"/>
                  <a:gd name="T61" fmla="*/ 58 h 3277"/>
                  <a:gd name="T62" fmla="*/ 1606 w 3301"/>
                  <a:gd name="T63" fmla="*/ 11 h 3277"/>
                  <a:gd name="T64" fmla="*/ 1674 w 3301"/>
                  <a:gd name="T65" fmla="*/ 2 h 3277"/>
                  <a:gd name="T66" fmla="*/ 1731 w 3301"/>
                  <a:gd name="T67" fmla="*/ 39 h 3277"/>
                  <a:gd name="T68" fmla="*/ 1755 w 3301"/>
                  <a:gd name="T69" fmla="*/ 103 h 3277"/>
                  <a:gd name="T70" fmla="*/ 2373 w 3301"/>
                  <a:gd name="T71" fmla="*/ 103 h 3277"/>
                  <a:gd name="T72" fmla="*/ 2395 w 3301"/>
                  <a:gd name="T73" fmla="*/ 39 h 3277"/>
                  <a:gd name="T74" fmla="*/ 2452 w 3301"/>
                  <a:gd name="T75" fmla="*/ 2 h 3277"/>
                  <a:gd name="T76" fmla="*/ 2522 w 3301"/>
                  <a:gd name="T77" fmla="*/ 11 h 3277"/>
                  <a:gd name="T78" fmla="*/ 2569 w 3301"/>
                  <a:gd name="T79" fmla="*/ 58 h 3277"/>
                  <a:gd name="T80" fmla="*/ 2580 w 3301"/>
                  <a:gd name="T81" fmla="*/ 307 h 3277"/>
                  <a:gd name="T82" fmla="*/ 3106 w 3301"/>
                  <a:gd name="T83" fmla="*/ 319 h 3277"/>
                  <a:gd name="T84" fmla="*/ 3206 w 3301"/>
                  <a:gd name="T85" fmla="*/ 374 h 3277"/>
                  <a:gd name="T86" fmla="*/ 3276 w 3301"/>
                  <a:gd name="T87" fmla="*/ 465 h 3277"/>
                  <a:gd name="T88" fmla="*/ 3301 w 3301"/>
                  <a:gd name="T89" fmla="*/ 581 h 3277"/>
                  <a:gd name="T90" fmla="*/ 3290 w 3301"/>
                  <a:gd name="T91" fmla="*/ 3082 h 3277"/>
                  <a:gd name="T92" fmla="*/ 3234 w 3301"/>
                  <a:gd name="T93" fmla="*/ 3183 h 3277"/>
                  <a:gd name="T94" fmla="*/ 3142 w 3301"/>
                  <a:gd name="T95" fmla="*/ 3252 h 3277"/>
                  <a:gd name="T96" fmla="*/ 3027 w 3301"/>
                  <a:gd name="T97" fmla="*/ 3277 h 3277"/>
                  <a:gd name="T98" fmla="*/ 196 w 3301"/>
                  <a:gd name="T99" fmla="*/ 3266 h 3277"/>
                  <a:gd name="T100" fmla="*/ 95 w 3301"/>
                  <a:gd name="T101" fmla="*/ 3210 h 3277"/>
                  <a:gd name="T102" fmla="*/ 25 w 3301"/>
                  <a:gd name="T103" fmla="*/ 3119 h 3277"/>
                  <a:gd name="T104" fmla="*/ 0 w 3301"/>
                  <a:gd name="T105" fmla="*/ 3004 h 3277"/>
                  <a:gd name="T106" fmla="*/ 12 w 3301"/>
                  <a:gd name="T107" fmla="*/ 501 h 3277"/>
                  <a:gd name="T108" fmla="*/ 67 w 3301"/>
                  <a:gd name="T109" fmla="*/ 401 h 3277"/>
                  <a:gd name="T110" fmla="*/ 159 w 3301"/>
                  <a:gd name="T111" fmla="*/ 332 h 3277"/>
                  <a:gd name="T112" fmla="*/ 275 w 3301"/>
                  <a:gd name="T113" fmla="*/ 307 h 3277"/>
                  <a:gd name="T114" fmla="*/ 725 w 3301"/>
                  <a:gd name="T115" fmla="*/ 79 h 3277"/>
                  <a:gd name="T116" fmla="*/ 761 w 3301"/>
                  <a:gd name="T117" fmla="*/ 22 h 3277"/>
                  <a:gd name="T118" fmla="*/ 825 w 3301"/>
                  <a:gd name="T119" fmla="*/ 0 h 32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301" h="3277">
                    <a:moveTo>
                      <a:pt x="275" y="512"/>
                    </a:moveTo>
                    <a:lnTo>
                      <a:pt x="257" y="515"/>
                    </a:lnTo>
                    <a:lnTo>
                      <a:pt x="241" y="522"/>
                    </a:lnTo>
                    <a:lnTo>
                      <a:pt x="227" y="532"/>
                    </a:lnTo>
                    <a:lnTo>
                      <a:pt x="216" y="546"/>
                    </a:lnTo>
                    <a:lnTo>
                      <a:pt x="209" y="562"/>
                    </a:lnTo>
                    <a:lnTo>
                      <a:pt x="207" y="581"/>
                    </a:lnTo>
                    <a:lnTo>
                      <a:pt x="207" y="3004"/>
                    </a:lnTo>
                    <a:lnTo>
                      <a:pt x="209" y="3022"/>
                    </a:lnTo>
                    <a:lnTo>
                      <a:pt x="216" y="3038"/>
                    </a:lnTo>
                    <a:lnTo>
                      <a:pt x="227" y="3052"/>
                    </a:lnTo>
                    <a:lnTo>
                      <a:pt x="241" y="3063"/>
                    </a:lnTo>
                    <a:lnTo>
                      <a:pt x="257" y="3070"/>
                    </a:lnTo>
                    <a:lnTo>
                      <a:pt x="275" y="3072"/>
                    </a:lnTo>
                    <a:lnTo>
                      <a:pt x="3027" y="3072"/>
                    </a:lnTo>
                    <a:lnTo>
                      <a:pt x="3045" y="3070"/>
                    </a:lnTo>
                    <a:lnTo>
                      <a:pt x="3061" y="3063"/>
                    </a:lnTo>
                    <a:lnTo>
                      <a:pt x="3074" y="3052"/>
                    </a:lnTo>
                    <a:lnTo>
                      <a:pt x="3086" y="3038"/>
                    </a:lnTo>
                    <a:lnTo>
                      <a:pt x="3092" y="3022"/>
                    </a:lnTo>
                    <a:lnTo>
                      <a:pt x="3095" y="3004"/>
                    </a:lnTo>
                    <a:lnTo>
                      <a:pt x="3095" y="581"/>
                    </a:lnTo>
                    <a:lnTo>
                      <a:pt x="3092" y="562"/>
                    </a:lnTo>
                    <a:lnTo>
                      <a:pt x="3086" y="546"/>
                    </a:lnTo>
                    <a:lnTo>
                      <a:pt x="3074" y="532"/>
                    </a:lnTo>
                    <a:lnTo>
                      <a:pt x="3061" y="522"/>
                    </a:lnTo>
                    <a:lnTo>
                      <a:pt x="3045" y="515"/>
                    </a:lnTo>
                    <a:lnTo>
                      <a:pt x="3027" y="512"/>
                    </a:lnTo>
                    <a:lnTo>
                      <a:pt x="2580" y="512"/>
                    </a:lnTo>
                    <a:lnTo>
                      <a:pt x="2580" y="718"/>
                    </a:lnTo>
                    <a:lnTo>
                      <a:pt x="2576" y="741"/>
                    </a:lnTo>
                    <a:lnTo>
                      <a:pt x="2569" y="762"/>
                    </a:lnTo>
                    <a:lnTo>
                      <a:pt x="2556" y="781"/>
                    </a:lnTo>
                    <a:lnTo>
                      <a:pt x="2541" y="797"/>
                    </a:lnTo>
                    <a:lnTo>
                      <a:pt x="2522" y="809"/>
                    </a:lnTo>
                    <a:lnTo>
                      <a:pt x="2499" y="816"/>
                    </a:lnTo>
                    <a:lnTo>
                      <a:pt x="2476" y="819"/>
                    </a:lnTo>
                    <a:lnTo>
                      <a:pt x="2452" y="816"/>
                    </a:lnTo>
                    <a:lnTo>
                      <a:pt x="2431" y="809"/>
                    </a:lnTo>
                    <a:lnTo>
                      <a:pt x="2411" y="797"/>
                    </a:lnTo>
                    <a:lnTo>
                      <a:pt x="2395" y="781"/>
                    </a:lnTo>
                    <a:lnTo>
                      <a:pt x="2383" y="762"/>
                    </a:lnTo>
                    <a:lnTo>
                      <a:pt x="2375" y="741"/>
                    </a:lnTo>
                    <a:lnTo>
                      <a:pt x="2373" y="718"/>
                    </a:lnTo>
                    <a:lnTo>
                      <a:pt x="2373" y="512"/>
                    </a:lnTo>
                    <a:lnTo>
                      <a:pt x="1755" y="512"/>
                    </a:lnTo>
                    <a:lnTo>
                      <a:pt x="1755" y="718"/>
                    </a:lnTo>
                    <a:lnTo>
                      <a:pt x="1751" y="741"/>
                    </a:lnTo>
                    <a:lnTo>
                      <a:pt x="1744" y="762"/>
                    </a:lnTo>
                    <a:lnTo>
                      <a:pt x="1731" y="781"/>
                    </a:lnTo>
                    <a:lnTo>
                      <a:pt x="1716" y="797"/>
                    </a:lnTo>
                    <a:lnTo>
                      <a:pt x="1697" y="809"/>
                    </a:lnTo>
                    <a:lnTo>
                      <a:pt x="1674" y="816"/>
                    </a:lnTo>
                    <a:lnTo>
                      <a:pt x="1651" y="819"/>
                    </a:lnTo>
                    <a:lnTo>
                      <a:pt x="1627" y="816"/>
                    </a:lnTo>
                    <a:lnTo>
                      <a:pt x="1606" y="809"/>
                    </a:lnTo>
                    <a:lnTo>
                      <a:pt x="1586" y="797"/>
                    </a:lnTo>
                    <a:lnTo>
                      <a:pt x="1570" y="781"/>
                    </a:lnTo>
                    <a:lnTo>
                      <a:pt x="1558" y="762"/>
                    </a:lnTo>
                    <a:lnTo>
                      <a:pt x="1550" y="741"/>
                    </a:lnTo>
                    <a:lnTo>
                      <a:pt x="1548" y="718"/>
                    </a:lnTo>
                    <a:lnTo>
                      <a:pt x="1548" y="512"/>
                    </a:lnTo>
                    <a:lnTo>
                      <a:pt x="928" y="512"/>
                    </a:lnTo>
                    <a:lnTo>
                      <a:pt x="928" y="718"/>
                    </a:lnTo>
                    <a:lnTo>
                      <a:pt x="925" y="741"/>
                    </a:lnTo>
                    <a:lnTo>
                      <a:pt x="918" y="762"/>
                    </a:lnTo>
                    <a:lnTo>
                      <a:pt x="905" y="781"/>
                    </a:lnTo>
                    <a:lnTo>
                      <a:pt x="889" y="797"/>
                    </a:lnTo>
                    <a:lnTo>
                      <a:pt x="870" y="809"/>
                    </a:lnTo>
                    <a:lnTo>
                      <a:pt x="849" y="816"/>
                    </a:lnTo>
                    <a:lnTo>
                      <a:pt x="825" y="819"/>
                    </a:lnTo>
                    <a:lnTo>
                      <a:pt x="802" y="816"/>
                    </a:lnTo>
                    <a:lnTo>
                      <a:pt x="780" y="809"/>
                    </a:lnTo>
                    <a:lnTo>
                      <a:pt x="761" y="797"/>
                    </a:lnTo>
                    <a:lnTo>
                      <a:pt x="745" y="781"/>
                    </a:lnTo>
                    <a:lnTo>
                      <a:pt x="733" y="762"/>
                    </a:lnTo>
                    <a:lnTo>
                      <a:pt x="725" y="741"/>
                    </a:lnTo>
                    <a:lnTo>
                      <a:pt x="723" y="718"/>
                    </a:lnTo>
                    <a:lnTo>
                      <a:pt x="723" y="512"/>
                    </a:lnTo>
                    <a:lnTo>
                      <a:pt x="275" y="512"/>
                    </a:lnTo>
                    <a:close/>
                    <a:moveTo>
                      <a:pt x="825" y="0"/>
                    </a:moveTo>
                    <a:lnTo>
                      <a:pt x="849" y="2"/>
                    </a:lnTo>
                    <a:lnTo>
                      <a:pt x="870" y="11"/>
                    </a:lnTo>
                    <a:lnTo>
                      <a:pt x="889" y="22"/>
                    </a:lnTo>
                    <a:lnTo>
                      <a:pt x="905" y="39"/>
                    </a:lnTo>
                    <a:lnTo>
                      <a:pt x="918" y="58"/>
                    </a:lnTo>
                    <a:lnTo>
                      <a:pt x="925" y="79"/>
                    </a:lnTo>
                    <a:lnTo>
                      <a:pt x="928" y="103"/>
                    </a:lnTo>
                    <a:lnTo>
                      <a:pt x="928" y="307"/>
                    </a:lnTo>
                    <a:lnTo>
                      <a:pt x="1548" y="307"/>
                    </a:lnTo>
                    <a:lnTo>
                      <a:pt x="1548" y="103"/>
                    </a:lnTo>
                    <a:lnTo>
                      <a:pt x="1550" y="79"/>
                    </a:lnTo>
                    <a:lnTo>
                      <a:pt x="1558" y="58"/>
                    </a:lnTo>
                    <a:lnTo>
                      <a:pt x="1570" y="39"/>
                    </a:lnTo>
                    <a:lnTo>
                      <a:pt x="1586" y="22"/>
                    </a:lnTo>
                    <a:lnTo>
                      <a:pt x="1606" y="11"/>
                    </a:lnTo>
                    <a:lnTo>
                      <a:pt x="1627" y="2"/>
                    </a:lnTo>
                    <a:lnTo>
                      <a:pt x="1651" y="0"/>
                    </a:lnTo>
                    <a:lnTo>
                      <a:pt x="1674" y="2"/>
                    </a:lnTo>
                    <a:lnTo>
                      <a:pt x="1697" y="11"/>
                    </a:lnTo>
                    <a:lnTo>
                      <a:pt x="1716" y="22"/>
                    </a:lnTo>
                    <a:lnTo>
                      <a:pt x="1731" y="39"/>
                    </a:lnTo>
                    <a:lnTo>
                      <a:pt x="1744" y="58"/>
                    </a:lnTo>
                    <a:lnTo>
                      <a:pt x="1751" y="79"/>
                    </a:lnTo>
                    <a:lnTo>
                      <a:pt x="1755" y="103"/>
                    </a:lnTo>
                    <a:lnTo>
                      <a:pt x="1755" y="307"/>
                    </a:lnTo>
                    <a:lnTo>
                      <a:pt x="2373" y="307"/>
                    </a:lnTo>
                    <a:lnTo>
                      <a:pt x="2373" y="103"/>
                    </a:lnTo>
                    <a:lnTo>
                      <a:pt x="2375" y="79"/>
                    </a:lnTo>
                    <a:lnTo>
                      <a:pt x="2383" y="58"/>
                    </a:lnTo>
                    <a:lnTo>
                      <a:pt x="2395" y="39"/>
                    </a:lnTo>
                    <a:lnTo>
                      <a:pt x="2411" y="22"/>
                    </a:lnTo>
                    <a:lnTo>
                      <a:pt x="2431" y="11"/>
                    </a:lnTo>
                    <a:lnTo>
                      <a:pt x="2452" y="2"/>
                    </a:lnTo>
                    <a:lnTo>
                      <a:pt x="2476" y="0"/>
                    </a:lnTo>
                    <a:lnTo>
                      <a:pt x="2499" y="2"/>
                    </a:lnTo>
                    <a:lnTo>
                      <a:pt x="2522" y="11"/>
                    </a:lnTo>
                    <a:lnTo>
                      <a:pt x="2541" y="22"/>
                    </a:lnTo>
                    <a:lnTo>
                      <a:pt x="2556" y="39"/>
                    </a:lnTo>
                    <a:lnTo>
                      <a:pt x="2569" y="58"/>
                    </a:lnTo>
                    <a:lnTo>
                      <a:pt x="2576" y="79"/>
                    </a:lnTo>
                    <a:lnTo>
                      <a:pt x="2580" y="103"/>
                    </a:lnTo>
                    <a:lnTo>
                      <a:pt x="2580" y="307"/>
                    </a:lnTo>
                    <a:lnTo>
                      <a:pt x="3027" y="307"/>
                    </a:lnTo>
                    <a:lnTo>
                      <a:pt x="3067" y="310"/>
                    </a:lnTo>
                    <a:lnTo>
                      <a:pt x="3106" y="319"/>
                    </a:lnTo>
                    <a:lnTo>
                      <a:pt x="3142" y="332"/>
                    </a:lnTo>
                    <a:lnTo>
                      <a:pt x="3176" y="351"/>
                    </a:lnTo>
                    <a:lnTo>
                      <a:pt x="3206" y="374"/>
                    </a:lnTo>
                    <a:lnTo>
                      <a:pt x="3234" y="401"/>
                    </a:lnTo>
                    <a:lnTo>
                      <a:pt x="3257" y="432"/>
                    </a:lnTo>
                    <a:lnTo>
                      <a:pt x="3276" y="465"/>
                    </a:lnTo>
                    <a:lnTo>
                      <a:pt x="3290" y="501"/>
                    </a:lnTo>
                    <a:lnTo>
                      <a:pt x="3298" y="540"/>
                    </a:lnTo>
                    <a:lnTo>
                      <a:pt x="3301" y="581"/>
                    </a:lnTo>
                    <a:lnTo>
                      <a:pt x="3301" y="3004"/>
                    </a:lnTo>
                    <a:lnTo>
                      <a:pt x="3298" y="3044"/>
                    </a:lnTo>
                    <a:lnTo>
                      <a:pt x="3290" y="3082"/>
                    </a:lnTo>
                    <a:lnTo>
                      <a:pt x="3276" y="3119"/>
                    </a:lnTo>
                    <a:lnTo>
                      <a:pt x="3257" y="3153"/>
                    </a:lnTo>
                    <a:lnTo>
                      <a:pt x="3234" y="3183"/>
                    </a:lnTo>
                    <a:lnTo>
                      <a:pt x="3206" y="3210"/>
                    </a:lnTo>
                    <a:lnTo>
                      <a:pt x="3176" y="3233"/>
                    </a:lnTo>
                    <a:lnTo>
                      <a:pt x="3142" y="3252"/>
                    </a:lnTo>
                    <a:lnTo>
                      <a:pt x="3106" y="3266"/>
                    </a:lnTo>
                    <a:lnTo>
                      <a:pt x="3067" y="3274"/>
                    </a:lnTo>
                    <a:lnTo>
                      <a:pt x="3027" y="3277"/>
                    </a:lnTo>
                    <a:lnTo>
                      <a:pt x="275" y="3277"/>
                    </a:lnTo>
                    <a:lnTo>
                      <a:pt x="234" y="3274"/>
                    </a:lnTo>
                    <a:lnTo>
                      <a:pt x="196" y="3266"/>
                    </a:lnTo>
                    <a:lnTo>
                      <a:pt x="159" y="3252"/>
                    </a:lnTo>
                    <a:lnTo>
                      <a:pt x="125" y="3233"/>
                    </a:lnTo>
                    <a:lnTo>
                      <a:pt x="95" y="3210"/>
                    </a:lnTo>
                    <a:lnTo>
                      <a:pt x="67" y="3183"/>
                    </a:lnTo>
                    <a:lnTo>
                      <a:pt x="44" y="3153"/>
                    </a:lnTo>
                    <a:lnTo>
                      <a:pt x="25" y="3119"/>
                    </a:lnTo>
                    <a:lnTo>
                      <a:pt x="12" y="3082"/>
                    </a:lnTo>
                    <a:lnTo>
                      <a:pt x="3" y="3044"/>
                    </a:lnTo>
                    <a:lnTo>
                      <a:pt x="0" y="3004"/>
                    </a:lnTo>
                    <a:lnTo>
                      <a:pt x="0" y="581"/>
                    </a:lnTo>
                    <a:lnTo>
                      <a:pt x="3" y="540"/>
                    </a:lnTo>
                    <a:lnTo>
                      <a:pt x="12" y="501"/>
                    </a:lnTo>
                    <a:lnTo>
                      <a:pt x="25" y="465"/>
                    </a:lnTo>
                    <a:lnTo>
                      <a:pt x="44" y="432"/>
                    </a:lnTo>
                    <a:lnTo>
                      <a:pt x="67" y="401"/>
                    </a:lnTo>
                    <a:lnTo>
                      <a:pt x="95" y="374"/>
                    </a:lnTo>
                    <a:lnTo>
                      <a:pt x="125" y="351"/>
                    </a:lnTo>
                    <a:lnTo>
                      <a:pt x="159" y="332"/>
                    </a:lnTo>
                    <a:lnTo>
                      <a:pt x="196" y="319"/>
                    </a:lnTo>
                    <a:lnTo>
                      <a:pt x="234" y="310"/>
                    </a:lnTo>
                    <a:lnTo>
                      <a:pt x="275" y="307"/>
                    </a:lnTo>
                    <a:lnTo>
                      <a:pt x="723" y="307"/>
                    </a:lnTo>
                    <a:lnTo>
                      <a:pt x="723" y="103"/>
                    </a:lnTo>
                    <a:lnTo>
                      <a:pt x="725" y="79"/>
                    </a:lnTo>
                    <a:lnTo>
                      <a:pt x="733" y="58"/>
                    </a:lnTo>
                    <a:lnTo>
                      <a:pt x="745" y="39"/>
                    </a:lnTo>
                    <a:lnTo>
                      <a:pt x="761" y="22"/>
                    </a:lnTo>
                    <a:lnTo>
                      <a:pt x="780" y="11"/>
                    </a:lnTo>
                    <a:lnTo>
                      <a:pt x="802" y="2"/>
                    </a:lnTo>
                    <a:lnTo>
                      <a:pt x="8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37" name="Rectangle 35">
                <a:extLst>
                  <a:ext uri="{FF2B5EF4-FFF2-40B4-BE49-F238E27FC236}">
                    <a16:creationId xmlns:a16="http://schemas.microsoft.com/office/drawing/2014/main" id="{3AF6DCFD-6CAC-4C1E-8480-3A1FF0899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6388" y="1282700"/>
                <a:ext cx="82550" cy="603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38" name="Rectangle 36">
                <a:extLst>
                  <a:ext uri="{FF2B5EF4-FFF2-40B4-BE49-F238E27FC236}">
                    <a16:creationId xmlns:a16="http://schemas.microsoft.com/office/drawing/2014/main" id="{E2234570-5C26-411C-BAA4-21EC88E00A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6388" y="1384300"/>
                <a:ext cx="82550" cy="603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39" name="Rectangle 37">
                <a:extLst>
                  <a:ext uri="{FF2B5EF4-FFF2-40B4-BE49-F238E27FC236}">
                    <a16:creationId xmlns:a16="http://schemas.microsoft.com/office/drawing/2014/main" id="{1B41001C-652F-4295-BDFB-6347FB5748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56388" y="1485900"/>
                <a:ext cx="82550" cy="603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40" name="Rectangle 38">
                <a:extLst>
                  <a:ext uri="{FF2B5EF4-FFF2-40B4-BE49-F238E27FC236}">
                    <a16:creationId xmlns:a16="http://schemas.microsoft.com/office/drawing/2014/main" id="{2CC6336B-6429-4C85-BCCA-14E4467EF3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9263" y="1485900"/>
                <a:ext cx="82550" cy="603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41" name="Rectangle 39">
                <a:extLst>
                  <a:ext uri="{FF2B5EF4-FFF2-40B4-BE49-F238E27FC236}">
                    <a16:creationId xmlns:a16="http://schemas.microsoft.com/office/drawing/2014/main" id="{8EBBA1AD-8788-4344-A845-19C4E97F297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9263" y="1384300"/>
                <a:ext cx="82550" cy="603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42" name="Rectangle 40">
                <a:extLst>
                  <a:ext uri="{FF2B5EF4-FFF2-40B4-BE49-F238E27FC236}">
                    <a16:creationId xmlns:a16="http://schemas.microsoft.com/office/drawing/2014/main" id="{5AD608B7-F77D-4943-9797-53F69E4CD9F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99263" y="1282700"/>
                <a:ext cx="82550" cy="603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43" name="Rectangle 41">
                <a:extLst>
                  <a:ext uri="{FF2B5EF4-FFF2-40B4-BE49-F238E27FC236}">
                    <a16:creationId xmlns:a16="http://schemas.microsoft.com/office/drawing/2014/main" id="{AA928C8D-99F6-4C10-82EB-38B68F4118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3725" y="1485900"/>
                <a:ext cx="80962" cy="603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44" name="Rectangle 42">
                <a:extLst>
                  <a:ext uri="{FF2B5EF4-FFF2-40B4-BE49-F238E27FC236}">
                    <a16:creationId xmlns:a16="http://schemas.microsoft.com/office/drawing/2014/main" id="{6D6210D4-2A8D-46E6-902B-2DDACE87021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3725" y="1384300"/>
                <a:ext cx="80962" cy="603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45" name="Rectangle 43">
                <a:extLst>
                  <a:ext uri="{FF2B5EF4-FFF2-40B4-BE49-F238E27FC236}">
                    <a16:creationId xmlns:a16="http://schemas.microsoft.com/office/drawing/2014/main" id="{DC342C8B-7D44-404D-8087-C94E5A76E9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943725" y="1282700"/>
                <a:ext cx="80962" cy="60325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3FCA7D1-3398-4406-9CF5-D4F44321AE6B}"/>
              </a:ext>
            </a:extLst>
          </p:cNvPr>
          <p:cNvGrpSpPr/>
          <p:nvPr/>
        </p:nvGrpSpPr>
        <p:grpSpPr>
          <a:xfrm>
            <a:off x="3500980" y="3388428"/>
            <a:ext cx="8440697" cy="1277102"/>
            <a:chOff x="3153092" y="3421772"/>
            <a:chExt cx="8440697" cy="1277102"/>
          </a:xfrm>
        </p:grpSpPr>
        <p:cxnSp>
          <p:nvCxnSpPr>
            <p:cNvPr id="26" name="Straight Connector 6">
              <a:extLst>
                <a:ext uri="{FF2B5EF4-FFF2-40B4-BE49-F238E27FC236}">
                  <a16:creationId xmlns:a16="http://schemas.microsoft.com/office/drawing/2014/main" id="{753FD277-866F-4762-9FC3-3F2FBE36D97B}"/>
                </a:ext>
              </a:extLst>
            </p:cNvPr>
            <p:cNvCxnSpPr>
              <a:cxnSpLocks/>
              <a:stCxn id="32" idx="6"/>
            </p:cNvCxnSpPr>
            <p:nvPr/>
          </p:nvCxnSpPr>
          <p:spPr>
            <a:xfrm flipH="1">
              <a:off x="3153092" y="3927823"/>
              <a:ext cx="2609044" cy="771051"/>
            </a:xfrm>
            <a:prstGeom prst="line">
              <a:avLst/>
            </a:prstGeom>
            <a:ln>
              <a:solidFill>
                <a:srgbClr val="7665C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Oval 61">
              <a:extLst>
                <a:ext uri="{FF2B5EF4-FFF2-40B4-BE49-F238E27FC236}">
                  <a16:creationId xmlns:a16="http://schemas.microsoft.com/office/drawing/2014/main" id="{57543732-BAF7-4B13-ABDB-724092DAF410}"/>
                </a:ext>
              </a:extLst>
            </p:cNvPr>
            <p:cNvSpPr/>
            <p:nvPr/>
          </p:nvSpPr>
          <p:spPr>
            <a:xfrm rot="20949964" flipH="1">
              <a:off x="5754221" y="3421772"/>
              <a:ext cx="888144" cy="845164"/>
            </a:xfrm>
            <a:prstGeom prst="ellipse">
              <a:avLst/>
            </a:pr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3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686175CA-9FD2-4607-AF1A-77CB32E997A3}"/>
                </a:ext>
              </a:extLst>
            </p:cNvPr>
            <p:cNvSpPr/>
            <p:nvPr/>
          </p:nvSpPr>
          <p:spPr>
            <a:xfrm>
              <a:off x="6291781" y="3552584"/>
              <a:ext cx="5302008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Consulter la liste des participants à un évènement  donné </a:t>
              </a:r>
            </a:p>
          </p:txBody>
        </p:sp>
        <p:grpSp>
          <p:nvGrpSpPr>
            <p:cNvPr id="46" name="Group 83">
              <a:extLst>
                <a:ext uri="{FF2B5EF4-FFF2-40B4-BE49-F238E27FC236}">
                  <a16:creationId xmlns:a16="http://schemas.microsoft.com/office/drawing/2014/main" id="{55CCC3D5-2335-4D31-A208-4D4F5A9BFDC5}"/>
                </a:ext>
              </a:extLst>
            </p:cNvPr>
            <p:cNvGrpSpPr/>
            <p:nvPr/>
          </p:nvGrpSpPr>
          <p:grpSpPr>
            <a:xfrm>
              <a:off x="5962734" y="3677591"/>
              <a:ext cx="470831" cy="370170"/>
              <a:chOff x="2428875" y="2376488"/>
              <a:chExt cx="690563" cy="542925"/>
            </a:xfrm>
            <a:solidFill>
              <a:schemeClr val="bg1"/>
            </a:solidFill>
          </p:grpSpPr>
          <p:sp>
            <p:nvSpPr>
              <p:cNvPr id="47" name="Freeform 83">
                <a:extLst>
                  <a:ext uri="{FF2B5EF4-FFF2-40B4-BE49-F238E27FC236}">
                    <a16:creationId xmlns:a16="http://schemas.microsoft.com/office/drawing/2014/main" id="{971B298A-E9A0-4BFD-B77D-D8FC3280FD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6350" y="2857500"/>
                <a:ext cx="455613" cy="61913"/>
              </a:xfrm>
              <a:custGeom>
                <a:avLst/>
                <a:gdLst>
                  <a:gd name="T0" fmla="*/ 158 w 2296"/>
                  <a:gd name="T1" fmla="*/ 0 h 312"/>
                  <a:gd name="T2" fmla="*/ 2137 w 2296"/>
                  <a:gd name="T3" fmla="*/ 0 h 312"/>
                  <a:gd name="T4" fmla="*/ 2169 w 2296"/>
                  <a:gd name="T5" fmla="*/ 3 h 312"/>
                  <a:gd name="T6" fmla="*/ 2199 w 2296"/>
                  <a:gd name="T7" fmla="*/ 13 h 312"/>
                  <a:gd name="T8" fmla="*/ 2225 w 2296"/>
                  <a:gd name="T9" fmla="*/ 27 h 312"/>
                  <a:gd name="T10" fmla="*/ 2249 w 2296"/>
                  <a:gd name="T11" fmla="*/ 46 h 312"/>
                  <a:gd name="T12" fmla="*/ 2268 w 2296"/>
                  <a:gd name="T13" fmla="*/ 69 h 312"/>
                  <a:gd name="T14" fmla="*/ 2283 w 2296"/>
                  <a:gd name="T15" fmla="*/ 96 h 312"/>
                  <a:gd name="T16" fmla="*/ 2292 w 2296"/>
                  <a:gd name="T17" fmla="*/ 125 h 312"/>
                  <a:gd name="T18" fmla="*/ 2296 w 2296"/>
                  <a:gd name="T19" fmla="*/ 157 h 312"/>
                  <a:gd name="T20" fmla="*/ 2292 w 2296"/>
                  <a:gd name="T21" fmla="*/ 188 h 312"/>
                  <a:gd name="T22" fmla="*/ 2283 w 2296"/>
                  <a:gd name="T23" fmla="*/ 218 h 312"/>
                  <a:gd name="T24" fmla="*/ 2268 w 2296"/>
                  <a:gd name="T25" fmla="*/ 244 h 312"/>
                  <a:gd name="T26" fmla="*/ 2249 w 2296"/>
                  <a:gd name="T27" fmla="*/ 267 h 312"/>
                  <a:gd name="T28" fmla="*/ 2225 w 2296"/>
                  <a:gd name="T29" fmla="*/ 286 h 312"/>
                  <a:gd name="T30" fmla="*/ 2199 w 2296"/>
                  <a:gd name="T31" fmla="*/ 301 h 312"/>
                  <a:gd name="T32" fmla="*/ 2169 w 2296"/>
                  <a:gd name="T33" fmla="*/ 309 h 312"/>
                  <a:gd name="T34" fmla="*/ 2137 w 2296"/>
                  <a:gd name="T35" fmla="*/ 312 h 312"/>
                  <a:gd name="T36" fmla="*/ 158 w 2296"/>
                  <a:gd name="T37" fmla="*/ 312 h 312"/>
                  <a:gd name="T38" fmla="*/ 126 w 2296"/>
                  <a:gd name="T39" fmla="*/ 309 h 312"/>
                  <a:gd name="T40" fmla="*/ 96 w 2296"/>
                  <a:gd name="T41" fmla="*/ 301 h 312"/>
                  <a:gd name="T42" fmla="*/ 69 w 2296"/>
                  <a:gd name="T43" fmla="*/ 286 h 312"/>
                  <a:gd name="T44" fmla="*/ 46 w 2296"/>
                  <a:gd name="T45" fmla="*/ 267 h 312"/>
                  <a:gd name="T46" fmla="*/ 27 w 2296"/>
                  <a:gd name="T47" fmla="*/ 244 h 312"/>
                  <a:gd name="T48" fmla="*/ 12 w 2296"/>
                  <a:gd name="T49" fmla="*/ 218 h 312"/>
                  <a:gd name="T50" fmla="*/ 3 w 2296"/>
                  <a:gd name="T51" fmla="*/ 188 h 312"/>
                  <a:gd name="T52" fmla="*/ 0 w 2296"/>
                  <a:gd name="T53" fmla="*/ 157 h 312"/>
                  <a:gd name="T54" fmla="*/ 3 w 2296"/>
                  <a:gd name="T55" fmla="*/ 125 h 312"/>
                  <a:gd name="T56" fmla="*/ 12 w 2296"/>
                  <a:gd name="T57" fmla="*/ 96 h 312"/>
                  <a:gd name="T58" fmla="*/ 27 w 2296"/>
                  <a:gd name="T59" fmla="*/ 69 h 312"/>
                  <a:gd name="T60" fmla="*/ 46 w 2296"/>
                  <a:gd name="T61" fmla="*/ 46 h 312"/>
                  <a:gd name="T62" fmla="*/ 69 w 2296"/>
                  <a:gd name="T63" fmla="*/ 27 h 312"/>
                  <a:gd name="T64" fmla="*/ 96 w 2296"/>
                  <a:gd name="T65" fmla="*/ 13 h 312"/>
                  <a:gd name="T66" fmla="*/ 126 w 2296"/>
                  <a:gd name="T67" fmla="*/ 3 h 312"/>
                  <a:gd name="T68" fmla="*/ 158 w 2296"/>
                  <a:gd name="T69" fmla="*/ 0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296" h="312">
                    <a:moveTo>
                      <a:pt x="158" y="0"/>
                    </a:moveTo>
                    <a:lnTo>
                      <a:pt x="2137" y="0"/>
                    </a:lnTo>
                    <a:lnTo>
                      <a:pt x="2169" y="3"/>
                    </a:lnTo>
                    <a:lnTo>
                      <a:pt x="2199" y="13"/>
                    </a:lnTo>
                    <a:lnTo>
                      <a:pt x="2225" y="27"/>
                    </a:lnTo>
                    <a:lnTo>
                      <a:pt x="2249" y="46"/>
                    </a:lnTo>
                    <a:lnTo>
                      <a:pt x="2268" y="69"/>
                    </a:lnTo>
                    <a:lnTo>
                      <a:pt x="2283" y="96"/>
                    </a:lnTo>
                    <a:lnTo>
                      <a:pt x="2292" y="125"/>
                    </a:lnTo>
                    <a:lnTo>
                      <a:pt x="2296" y="157"/>
                    </a:lnTo>
                    <a:lnTo>
                      <a:pt x="2292" y="188"/>
                    </a:lnTo>
                    <a:lnTo>
                      <a:pt x="2283" y="218"/>
                    </a:lnTo>
                    <a:lnTo>
                      <a:pt x="2268" y="244"/>
                    </a:lnTo>
                    <a:lnTo>
                      <a:pt x="2249" y="267"/>
                    </a:lnTo>
                    <a:lnTo>
                      <a:pt x="2225" y="286"/>
                    </a:lnTo>
                    <a:lnTo>
                      <a:pt x="2199" y="301"/>
                    </a:lnTo>
                    <a:lnTo>
                      <a:pt x="2169" y="309"/>
                    </a:lnTo>
                    <a:lnTo>
                      <a:pt x="2137" y="312"/>
                    </a:lnTo>
                    <a:lnTo>
                      <a:pt x="158" y="312"/>
                    </a:lnTo>
                    <a:lnTo>
                      <a:pt x="126" y="309"/>
                    </a:lnTo>
                    <a:lnTo>
                      <a:pt x="96" y="301"/>
                    </a:lnTo>
                    <a:lnTo>
                      <a:pt x="69" y="286"/>
                    </a:lnTo>
                    <a:lnTo>
                      <a:pt x="46" y="267"/>
                    </a:lnTo>
                    <a:lnTo>
                      <a:pt x="27" y="244"/>
                    </a:lnTo>
                    <a:lnTo>
                      <a:pt x="12" y="218"/>
                    </a:lnTo>
                    <a:lnTo>
                      <a:pt x="3" y="188"/>
                    </a:lnTo>
                    <a:lnTo>
                      <a:pt x="0" y="157"/>
                    </a:lnTo>
                    <a:lnTo>
                      <a:pt x="3" y="125"/>
                    </a:lnTo>
                    <a:lnTo>
                      <a:pt x="12" y="96"/>
                    </a:lnTo>
                    <a:lnTo>
                      <a:pt x="27" y="69"/>
                    </a:lnTo>
                    <a:lnTo>
                      <a:pt x="46" y="46"/>
                    </a:lnTo>
                    <a:lnTo>
                      <a:pt x="69" y="27"/>
                    </a:lnTo>
                    <a:lnTo>
                      <a:pt x="96" y="13"/>
                    </a:lnTo>
                    <a:lnTo>
                      <a:pt x="126" y="3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48" name="Freeform 84">
                <a:extLst>
                  <a:ext uri="{FF2B5EF4-FFF2-40B4-BE49-F238E27FC236}">
                    <a16:creationId xmlns:a16="http://schemas.microsoft.com/office/drawing/2014/main" id="{9A1D5562-2C05-4434-AFF2-EE1DA50E0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413" y="2601913"/>
                <a:ext cx="47625" cy="123825"/>
              </a:xfrm>
              <a:custGeom>
                <a:avLst/>
                <a:gdLst>
                  <a:gd name="T0" fmla="*/ 119 w 237"/>
                  <a:gd name="T1" fmla="*/ 0 h 624"/>
                  <a:gd name="T2" fmla="*/ 146 w 237"/>
                  <a:gd name="T3" fmla="*/ 4 h 624"/>
                  <a:gd name="T4" fmla="*/ 171 w 237"/>
                  <a:gd name="T5" fmla="*/ 12 h 624"/>
                  <a:gd name="T6" fmla="*/ 194 w 237"/>
                  <a:gd name="T7" fmla="*/ 26 h 624"/>
                  <a:gd name="T8" fmla="*/ 212 w 237"/>
                  <a:gd name="T9" fmla="*/ 45 h 624"/>
                  <a:gd name="T10" fmla="*/ 226 w 237"/>
                  <a:gd name="T11" fmla="*/ 66 h 624"/>
                  <a:gd name="T12" fmla="*/ 234 w 237"/>
                  <a:gd name="T13" fmla="*/ 91 h 624"/>
                  <a:gd name="T14" fmla="*/ 237 w 237"/>
                  <a:gd name="T15" fmla="*/ 117 h 624"/>
                  <a:gd name="T16" fmla="*/ 237 w 237"/>
                  <a:gd name="T17" fmla="*/ 507 h 624"/>
                  <a:gd name="T18" fmla="*/ 234 w 237"/>
                  <a:gd name="T19" fmla="*/ 535 h 624"/>
                  <a:gd name="T20" fmla="*/ 226 w 237"/>
                  <a:gd name="T21" fmla="*/ 559 h 624"/>
                  <a:gd name="T22" fmla="*/ 212 w 237"/>
                  <a:gd name="T23" fmla="*/ 581 h 624"/>
                  <a:gd name="T24" fmla="*/ 194 w 237"/>
                  <a:gd name="T25" fmla="*/ 599 h 624"/>
                  <a:gd name="T26" fmla="*/ 171 w 237"/>
                  <a:gd name="T27" fmla="*/ 613 h 624"/>
                  <a:gd name="T28" fmla="*/ 146 w 237"/>
                  <a:gd name="T29" fmla="*/ 622 h 624"/>
                  <a:gd name="T30" fmla="*/ 119 w 237"/>
                  <a:gd name="T31" fmla="*/ 624 h 624"/>
                  <a:gd name="T32" fmla="*/ 91 w 237"/>
                  <a:gd name="T33" fmla="*/ 622 h 624"/>
                  <a:gd name="T34" fmla="*/ 67 w 237"/>
                  <a:gd name="T35" fmla="*/ 613 h 624"/>
                  <a:gd name="T36" fmla="*/ 44 w 237"/>
                  <a:gd name="T37" fmla="*/ 599 h 624"/>
                  <a:gd name="T38" fmla="*/ 26 w 237"/>
                  <a:gd name="T39" fmla="*/ 581 h 624"/>
                  <a:gd name="T40" fmla="*/ 12 w 237"/>
                  <a:gd name="T41" fmla="*/ 559 h 624"/>
                  <a:gd name="T42" fmla="*/ 3 w 237"/>
                  <a:gd name="T43" fmla="*/ 535 h 624"/>
                  <a:gd name="T44" fmla="*/ 0 w 237"/>
                  <a:gd name="T45" fmla="*/ 507 h 624"/>
                  <a:gd name="T46" fmla="*/ 0 w 237"/>
                  <a:gd name="T47" fmla="*/ 117 h 624"/>
                  <a:gd name="T48" fmla="*/ 3 w 237"/>
                  <a:gd name="T49" fmla="*/ 91 h 624"/>
                  <a:gd name="T50" fmla="*/ 12 w 237"/>
                  <a:gd name="T51" fmla="*/ 66 h 624"/>
                  <a:gd name="T52" fmla="*/ 26 w 237"/>
                  <a:gd name="T53" fmla="*/ 45 h 624"/>
                  <a:gd name="T54" fmla="*/ 44 w 237"/>
                  <a:gd name="T55" fmla="*/ 26 h 624"/>
                  <a:gd name="T56" fmla="*/ 67 w 237"/>
                  <a:gd name="T57" fmla="*/ 12 h 624"/>
                  <a:gd name="T58" fmla="*/ 91 w 237"/>
                  <a:gd name="T59" fmla="*/ 4 h 624"/>
                  <a:gd name="T60" fmla="*/ 119 w 237"/>
                  <a:gd name="T61" fmla="*/ 0 h 6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7" h="624">
                    <a:moveTo>
                      <a:pt x="119" y="0"/>
                    </a:moveTo>
                    <a:lnTo>
                      <a:pt x="146" y="4"/>
                    </a:lnTo>
                    <a:lnTo>
                      <a:pt x="171" y="12"/>
                    </a:lnTo>
                    <a:lnTo>
                      <a:pt x="194" y="26"/>
                    </a:lnTo>
                    <a:lnTo>
                      <a:pt x="212" y="45"/>
                    </a:lnTo>
                    <a:lnTo>
                      <a:pt x="226" y="66"/>
                    </a:lnTo>
                    <a:lnTo>
                      <a:pt x="234" y="91"/>
                    </a:lnTo>
                    <a:lnTo>
                      <a:pt x="237" y="117"/>
                    </a:lnTo>
                    <a:lnTo>
                      <a:pt x="237" y="507"/>
                    </a:lnTo>
                    <a:lnTo>
                      <a:pt x="234" y="535"/>
                    </a:lnTo>
                    <a:lnTo>
                      <a:pt x="226" y="559"/>
                    </a:lnTo>
                    <a:lnTo>
                      <a:pt x="212" y="581"/>
                    </a:lnTo>
                    <a:lnTo>
                      <a:pt x="194" y="599"/>
                    </a:lnTo>
                    <a:lnTo>
                      <a:pt x="171" y="613"/>
                    </a:lnTo>
                    <a:lnTo>
                      <a:pt x="146" y="622"/>
                    </a:lnTo>
                    <a:lnTo>
                      <a:pt x="119" y="624"/>
                    </a:lnTo>
                    <a:lnTo>
                      <a:pt x="91" y="622"/>
                    </a:lnTo>
                    <a:lnTo>
                      <a:pt x="67" y="613"/>
                    </a:lnTo>
                    <a:lnTo>
                      <a:pt x="44" y="599"/>
                    </a:lnTo>
                    <a:lnTo>
                      <a:pt x="26" y="581"/>
                    </a:lnTo>
                    <a:lnTo>
                      <a:pt x="12" y="559"/>
                    </a:lnTo>
                    <a:lnTo>
                      <a:pt x="3" y="535"/>
                    </a:lnTo>
                    <a:lnTo>
                      <a:pt x="0" y="507"/>
                    </a:lnTo>
                    <a:lnTo>
                      <a:pt x="0" y="117"/>
                    </a:lnTo>
                    <a:lnTo>
                      <a:pt x="3" y="91"/>
                    </a:lnTo>
                    <a:lnTo>
                      <a:pt x="12" y="66"/>
                    </a:lnTo>
                    <a:lnTo>
                      <a:pt x="26" y="45"/>
                    </a:lnTo>
                    <a:lnTo>
                      <a:pt x="44" y="26"/>
                    </a:lnTo>
                    <a:lnTo>
                      <a:pt x="67" y="12"/>
                    </a:lnTo>
                    <a:lnTo>
                      <a:pt x="91" y="4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49" name="Freeform 85">
                <a:extLst>
                  <a:ext uri="{FF2B5EF4-FFF2-40B4-BE49-F238E27FC236}">
                    <a16:creationId xmlns:a16="http://schemas.microsoft.com/office/drawing/2014/main" id="{0B326BF2-36CF-4831-A77A-8F90D4D0B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788" y="2570163"/>
                <a:ext cx="46038" cy="155575"/>
              </a:xfrm>
              <a:custGeom>
                <a:avLst/>
                <a:gdLst>
                  <a:gd name="T0" fmla="*/ 120 w 238"/>
                  <a:gd name="T1" fmla="*/ 0 h 780"/>
                  <a:gd name="T2" fmla="*/ 146 w 238"/>
                  <a:gd name="T3" fmla="*/ 3 h 780"/>
                  <a:gd name="T4" fmla="*/ 172 w 238"/>
                  <a:gd name="T5" fmla="*/ 12 h 780"/>
                  <a:gd name="T6" fmla="*/ 193 w 238"/>
                  <a:gd name="T7" fmla="*/ 26 h 780"/>
                  <a:gd name="T8" fmla="*/ 213 w 238"/>
                  <a:gd name="T9" fmla="*/ 44 h 780"/>
                  <a:gd name="T10" fmla="*/ 226 w 238"/>
                  <a:gd name="T11" fmla="*/ 66 h 780"/>
                  <a:gd name="T12" fmla="*/ 235 w 238"/>
                  <a:gd name="T13" fmla="*/ 90 h 780"/>
                  <a:gd name="T14" fmla="*/ 238 w 238"/>
                  <a:gd name="T15" fmla="*/ 117 h 780"/>
                  <a:gd name="T16" fmla="*/ 238 w 238"/>
                  <a:gd name="T17" fmla="*/ 663 h 780"/>
                  <a:gd name="T18" fmla="*/ 235 w 238"/>
                  <a:gd name="T19" fmla="*/ 691 h 780"/>
                  <a:gd name="T20" fmla="*/ 226 w 238"/>
                  <a:gd name="T21" fmla="*/ 715 h 780"/>
                  <a:gd name="T22" fmla="*/ 213 w 238"/>
                  <a:gd name="T23" fmla="*/ 737 h 780"/>
                  <a:gd name="T24" fmla="*/ 193 w 238"/>
                  <a:gd name="T25" fmla="*/ 755 h 780"/>
                  <a:gd name="T26" fmla="*/ 172 w 238"/>
                  <a:gd name="T27" fmla="*/ 769 h 780"/>
                  <a:gd name="T28" fmla="*/ 146 w 238"/>
                  <a:gd name="T29" fmla="*/ 778 h 780"/>
                  <a:gd name="T30" fmla="*/ 120 w 238"/>
                  <a:gd name="T31" fmla="*/ 780 h 780"/>
                  <a:gd name="T32" fmla="*/ 92 w 238"/>
                  <a:gd name="T33" fmla="*/ 778 h 780"/>
                  <a:gd name="T34" fmla="*/ 68 w 238"/>
                  <a:gd name="T35" fmla="*/ 769 h 780"/>
                  <a:gd name="T36" fmla="*/ 45 w 238"/>
                  <a:gd name="T37" fmla="*/ 755 h 780"/>
                  <a:gd name="T38" fmla="*/ 27 w 238"/>
                  <a:gd name="T39" fmla="*/ 737 h 780"/>
                  <a:gd name="T40" fmla="*/ 13 w 238"/>
                  <a:gd name="T41" fmla="*/ 715 h 780"/>
                  <a:gd name="T42" fmla="*/ 4 w 238"/>
                  <a:gd name="T43" fmla="*/ 691 h 780"/>
                  <a:gd name="T44" fmla="*/ 0 w 238"/>
                  <a:gd name="T45" fmla="*/ 663 h 780"/>
                  <a:gd name="T46" fmla="*/ 0 w 238"/>
                  <a:gd name="T47" fmla="*/ 117 h 780"/>
                  <a:gd name="T48" fmla="*/ 4 w 238"/>
                  <a:gd name="T49" fmla="*/ 90 h 780"/>
                  <a:gd name="T50" fmla="*/ 13 w 238"/>
                  <a:gd name="T51" fmla="*/ 66 h 780"/>
                  <a:gd name="T52" fmla="*/ 27 w 238"/>
                  <a:gd name="T53" fmla="*/ 44 h 780"/>
                  <a:gd name="T54" fmla="*/ 45 w 238"/>
                  <a:gd name="T55" fmla="*/ 26 h 780"/>
                  <a:gd name="T56" fmla="*/ 68 w 238"/>
                  <a:gd name="T57" fmla="*/ 12 h 780"/>
                  <a:gd name="T58" fmla="*/ 92 w 238"/>
                  <a:gd name="T59" fmla="*/ 3 h 780"/>
                  <a:gd name="T60" fmla="*/ 120 w 238"/>
                  <a:gd name="T61" fmla="*/ 0 h 7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8" h="780">
                    <a:moveTo>
                      <a:pt x="120" y="0"/>
                    </a:moveTo>
                    <a:lnTo>
                      <a:pt x="146" y="3"/>
                    </a:lnTo>
                    <a:lnTo>
                      <a:pt x="172" y="12"/>
                    </a:lnTo>
                    <a:lnTo>
                      <a:pt x="193" y="26"/>
                    </a:lnTo>
                    <a:lnTo>
                      <a:pt x="213" y="44"/>
                    </a:lnTo>
                    <a:lnTo>
                      <a:pt x="226" y="66"/>
                    </a:lnTo>
                    <a:lnTo>
                      <a:pt x="235" y="90"/>
                    </a:lnTo>
                    <a:lnTo>
                      <a:pt x="238" y="117"/>
                    </a:lnTo>
                    <a:lnTo>
                      <a:pt x="238" y="663"/>
                    </a:lnTo>
                    <a:lnTo>
                      <a:pt x="235" y="691"/>
                    </a:lnTo>
                    <a:lnTo>
                      <a:pt x="226" y="715"/>
                    </a:lnTo>
                    <a:lnTo>
                      <a:pt x="213" y="737"/>
                    </a:lnTo>
                    <a:lnTo>
                      <a:pt x="193" y="755"/>
                    </a:lnTo>
                    <a:lnTo>
                      <a:pt x="172" y="769"/>
                    </a:lnTo>
                    <a:lnTo>
                      <a:pt x="146" y="778"/>
                    </a:lnTo>
                    <a:lnTo>
                      <a:pt x="120" y="780"/>
                    </a:lnTo>
                    <a:lnTo>
                      <a:pt x="92" y="778"/>
                    </a:lnTo>
                    <a:lnTo>
                      <a:pt x="68" y="769"/>
                    </a:lnTo>
                    <a:lnTo>
                      <a:pt x="45" y="755"/>
                    </a:lnTo>
                    <a:lnTo>
                      <a:pt x="27" y="737"/>
                    </a:lnTo>
                    <a:lnTo>
                      <a:pt x="13" y="715"/>
                    </a:lnTo>
                    <a:lnTo>
                      <a:pt x="4" y="691"/>
                    </a:lnTo>
                    <a:lnTo>
                      <a:pt x="0" y="663"/>
                    </a:lnTo>
                    <a:lnTo>
                      <a:pt x="0" y="117"/>
                    </a:lnTo>
                    <a:lnTo>
                      <a:pt x="4" y="90"/>
                    </a:lnTo>
                    <a:lnTo>
                      <a:pt x="13" y="66"/>
                    </a:lnTo>
                    <a:lnTo>
                      <a:pt x="27" y="44"/>
                    </a:lnTo>
                    <a:lnTo>
                      <a:pt x="45" y="26"/>
                    </a:lnTo>
                    <a:lnTo>
                      <a:pt x="68" y="12"/>
                    </a:lnTo>
                    <a:lnTo>
                      <a:pt x="92" y="3"/>
                    </a:lnTo>
                    <a:lnTo>
                      <a:pt x="12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50" name="Freeform 86">
                <a:extLst>
                  <a:ext uri="{FF2B5EF4-FFF2-40B4-BE49-F238E27FC236}">
                    <a16:creationId xmlns:a16="http://schemas.microsoft.com/office/drawing/2014/main" id="{78804390-5C45-4551-8675-DEAB5FF6E1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5575" y="2538413"/>
                <a:ext cx="47625" cy="187325"/>
              </a:xfrm>
              <a:custGeom>
                <a:avLst/>
                <a:gdLst>
                  <a:gd name="T0" fmla="*/ 119 w 237"/>
                  <a:gd name="T1" fmla="*/ 0 h 936"/>
                  <a:gd name="T2" fmla="*/ 145 w 237"/>
                  <a:gd name="T3" fmla="*/ 3 h 936"/>
                  <a:gd name="T4" fmla="*/ 171 w 237"/>
                  <a:gd name="T5" fmla="*/ 12 h 936"/>
                  <a:gd name="T6" fmla="*/ 192 w 237"/>
                  <a:gd name="T7" fmla="*/ 25 h 936"/>
                  <a:gd name="T8" fmla="*/ 211 w 237"/>
                  <a:gd name="T9" fmla="*/ 44 h 936"/>
                  <a:gd name="T10" fmla="*/ 225 w 237"/>
                  <a:gd name="T11" fmla="*/ 65 h 936"/>
                  <a:gd name="T12" fmla="*/ 234 w 237"/>
                  <a:gd name="T13" fmla="*/ 90 h 936"/>
                  <a:gd name="T14" fmla="*/ 237 w 237"/>
                  <a:gd name="T15" fmla="*/ 117 h 936"/>
                  <a:gd name="T16" fmla="*/ 237 w 237"/>
                  <a:gd name="T17" fmla="*/ 819 h 936"/>
                  <a:gd name="T18" fmla="*/ 234 w 237"/>
                  <a:gd name="T19" fmla="*/ 847 h 936"/>
                  <a:gd name="T20" fmla="*/ 225 w 237"/>
                  <a:gd name="T21" fmla="*/ 871 h 936"/>
                  <a:gd name="T22" fmla="*/ 211 w 237"/>
                  <a:gd name="T23" fmla="*/ 893 h 936"/>
                  <a:gd name="T24" fmla="*/ 192 w 237"/>
                  <a:gd name="T25" fmla="*/ 911 h 936"/>
                  <a:gd name="T26" fmla="*/ 171 w 237"/>
                  <a:gd name="T27" fmla="*/ 925 h 936"/>
                  <a:gd name="T28" fmla="*/ 145 w 237"/>
                  <a:gd name="T29" fmla="*/ 934 h 936"/>
                  <a:gd name="T30" fmla="*/ 119 w 237"/>
                  <a:gd name="T31" fmla="*/ 936 h 936"/>
                  <a:gd name="T32" fmla="*/ 91 w 237"/>
                  <a:gd name="T33" fmla="*/ 934 h 936"/>
                  <a:gd name="T34" fmla="*/ 66 w 237"/>
                  <a:gd name="T35" fmla="*/ 925 h 936"/>
                  <a:gd name="T36" fmla="*/ 44 w 237"/>
                  <a:gd name="T37" fmla="*/ 911 h 936"/>
                  <a:gd name="T38" fmla="*/ 26 w 237"/>
                  <a:gd name="T39" fmla="*/ 893 h 936"/>
                  <a:gd name="T40" fmla="*/ 12 w 237"/>
                  <a:gd name="T41" fmla="*/ 871 h 936"/>
                  <a:gd name="T42" fmla="*/ 3 w 237"/>
                  <a:gd name="T43" fmla="*/ 847 h 936"/>
                  <a:gd name="T44" fmla="*/ 0 w 237"/>
                  <a:gd name="T45" fmla="*/ 819 h 936"/>
                  <a:gd name="T46" fmla="*/ 0 w 237"/>
                  <a:gd name="T47" fmla="*/ 117 h 936"/>
                  <a:gd name="T48" fmla="*/ 3 w 237"/>
                  <a:gd name="T49" fmla="*/ 90 h 936"/>
                  <a:gd name="T50" fmla="*/ 12 w 237"/>
                  <a:gd name="T51" fmla="*/ 65 h 936"/>
                  <a:gd name="T52" fmla="*/ 26 w 237"/>
                  <a:gd name="T53" fmla="*/ 44 h 936"/>
                  <a:gd name="T54" fmla="*/ 44 w 237"/>
                  <a:gd name="T55" fmla="*/ 25 h 936"/>
                  <a:gd name="T56" fmla="*/ 66 w 237"/>
                  <a:gd name="T57" fmla="*/ 12 h 936"/>
                  <a:gd name="T58" fmla="*/ 91 w 237"/>
                  <a:gd name="T59" fmla="*/ 3 h 936"/>
                  <a:gd name="T60" fmla="*/ 119 w 237"/>
                  <a:gd name="T61" fmla="*/ 0 h 9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37" h="936">
                    <a:moveTo>
                      <a:pt x="119" y="0"/>
                    </a:moveTo>
                    <a:lnTo>
                      <a:pt x="145" y="3"/>
                    </a:lnTo>
                    <a:lnTo>
                      <a:pt x="171" y="12"/>
                    </a:lnTo>
                    <a:lnTo>
                      <a:pt x="192" y="25"/>
                    </a:lnTo>
                    <a:lnTo>
                      <a:pt x="211" y="44"/>
                    </a:lnTo>
                    <a:lnTo>
                      <a:pt x="225" y="65"/>
                    </a:lnTo>
                    <a:lnTo>
                      <a:pt x="234" y="90"/>
                    </a:lnTo>
                    <a:lnTo>
                      <a:pt x="237" y="117"/>
                    </a:lnTo>
                    <a:lnTo>
                      <a:pt x="237" y="819"/>
                    </a:lnTo>
                    <a:lnTo>
                      <a:pt x="234" y="847"/>
                    </a:lnTo>
                    <a:lnTo>
                      <a:pt x="225" y="871"/>
                    </a:lnTo>
                    <a:lnTo>
                      <a:pt x="211" y="893"/>
                    </a:lnTo>
                    <a:lnTo>
                      <a:pt x="192" y="911"/>
                    </a:lnTo>
                    <a:lnTo>
                      <a:pt x="171" y="925"/>
                    </a:lnTo>
                    <a:lnTo>
                      <a:pt x="145" y="934"/>
                    </a:lnTo>
                    <a:lnTo>
                      <a:pt x="119" y="936"/>
                    </a:lnTo>
                    <a:lnTo>
                      <a:pt x="91" y="934"/>
                    </a:lnTo>
                    <a:lnTo>
                      <a:pt x="66" y="925"/>
                    </a:lnTo>
                    <a:lnTo>
                      <a:pt x="44" y="911"/>
                    </a:lnTo>
                    <a:lnTo>
                      <a:pt x="26" y="893"/>
                    </a:lnTo>
                    <a:lnTo>
                      <a:pt x="12" y="871"/>
                    </a:lnTo>
                    <a:lnTo>
                      <a:pt x="3" y="847"/>
                    </a:lnTo>
                    <a:lnTo>
                      <a:pt x="0" y="819"/>
                    </a:lnTo>
                    <a:lnTo>
                      <a:pt x="0" y="117"/>
                    </a:lnTo>
                    <a:lnTo>
                      <a:pt x="3" y="90"/>
                    </a:lnTo>
                    <a:lnTo>
                      <a:pt x="12" y="65"/>
                    </a:lnTo>
                    <a:lnTo>
                      <a:pt x="26" y="44"/>
                    </a:lnTo>
                    <a:lnTo>
                      <a:pt x="44" y="25"/>
                    </a:lnTo>
                    <a:lnTo>
                      <a:pt x="66" y="12"/>
                    </a:lnTo>
                    <a:lnTo>
                      <a:pt x="91" y="3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51" name="Freeform 87">
                <a:extLst>
                  <a:ext uri="{FF2B5EF4-FFF2-40B4-BE49-F238E27FC236}">
                    <a16:creationId xmlns:a16="http://schemas.microsoft.com/office/drawing/2014/main" id="{0DE4C4FF-114D-4A4E-A506-42CCD6CEA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8875" y="2376488"/>
                <a:ext cx="690563" cy="449263"/>
              </a:xfrm>
              <a:custGeom>
                <a:avLst/>
                <a:gdLst>
                  <a:gd name="T0" fmla="*/ 3325 w 3483"/>
                  <a:gd name="T1" fmla="*/ 0 h 2264"/>
                  <a:gd name="T2" fmla="*/ 3387 w 3483"/>
                  <a:gd name="T3" fmla="*/ 12 h 2264"/>
                  <a:gd name="T4" fmla="*/ 3437 w 3483"/>
                  <a:gd name="T5" fmla="*/ 46 h 2264"/>
                  <a:gd name="T6" fmla="*/ 3471 w 3483"/>
                  <a:gd name="T7" fmla="*/ 95 h 2264"/>
                  <a:gd name="T8" fmla="*/ 3483 w 3483"/>
                  <a:gd name="T9" fmla="*/ 156 h 2264"/>
                  <a:gd name="T10" fmla="*/ 3270 w 3483"/>
                  <a:gd name="T11" fmla="*/ 1716 h 2264"/>
                  <a:gd name="T12" fmla="*/ 3330 w 3483"/>
                  <a:gd name="T13" fmla="*/ 1587 h 2264"/>
                  <a:gd name="T14" fmla="*/ 3367 w 3483"/>
                  <a:gd name="T15" fmla="*/ 1449 h 2264"/>
                  <a:gd name="T16" fmla="*/ 3380 w 3483"/>
                  <a:gd name="T17" fmla="*/ 1307 h 2264"/>
                  <a:gd name="T18" fmla="*/ 3369 w 3483"/>
                  <a:gd name="T19" fmla="*/ 1171 h 2264"/>
                  <a:gd name="T20" fmla="*/ 3337 w 3483"/>
                  <a:gd name="T21" fmla="*/ 1041 h 2264"/>
                  <a:gd name="T22" fmla="*/ 3283 w 3483"/>
                  <a:gd name="T23" fmla="*/ 919 h 2264"/>
                  <a:gd name="T24" fmla="*/ 3210 w 3483"/>
                  <a:gd name="T25" fmla="*/ 805 h 2264"/>
                  <a:gd name="T26" fmla="*/ 3166 w 3483"/>
                  <a:gd name="T27" fmla="*/ 313 h 2264"/>
                  <a:gd name="T28" fmla="*/ 317 w 3483"/>
                  <a:gd name="T29" fmla="*/ 1952 h 2264"/>
                  <a:gd name="T30" fmla="*/ 2042 w 3483"/>
                  <a:gd name="T31" fmla="*/ 1992 h 2264"/>
                  <a:gd name="T32" fmla="*/ 2153 w 3483"/>
                  <a:gd name="T33" fmla="*/ 2057 h 2264"/>
                  <a:gd name="T34" fmla="*/ 2272 w 3483"/>
                  <a:gd name="T35" fmla="*/ 2105 h 2264"/>
                  <a:gd name="T36" fmla="*/ 2399 w 3483"/>
                  <a:gd name="T37" fmla="*/ 2135 h 2264"/>
                  <a:gd name="T38" fmla="*/ 2530 w 3483"/>
                  <a:gd name="T39" fmla="*/ 2144 h 2264"/>
                  <a:gd name="T40" fmla="*/ 2675 w 3483"/>
                  <a:gd name="T41" fmla="*/ 2132 h 2264"/>
                  <a:gd name="T42" fmla="*/ 2815 w 3483"/>
                  <a:gd name="T43" fmla="*/ 2096 h 2264"/>
                  <a:gd name="T44" fmla="*/ 2946 w 3483"/>
                  <a:gd name="T45" fmla="*/ 2036 h 2264"/>
                  <a:gd name="T46" fmla="*/ 3170 w 3483"/>
                  <a:gd name="T47" fmla="*/ 2257 h 2264"/>
                  <a:gd name="T48" fmla="*/ 3180 w 3483"/>
                  <a:gd name="T49" fmla="*/ 2264 h 2264"/>
                  <a:gd name="T50" fmla="*/ 127 w 3483"/>
                  <a:gd name="T51" fmla="*/ 2261 h 2264"/>
                  <a:gd name="T52" fmla="*/ 70 w 3483"/>
                  <a:gd name="T53" fmla="*/ 2238 h 2264"/>
                  <a:gd name="T54" fmla="*/ 27 w 3483"/>
                  <a:gd name="T55" fmla="*/ 2195 h 2264"/>
                  <a:gd name="T56" fmla="*/ 3 w 3483"/>
                  <a:gd name="T57" fmla="*/ 2139 h 2264"/>
                  <a:gd name="T58" fmla="*/ 0 w 3483"/>
                  <a:gd name="T59" fmla="*/ 156 h 2264"/>
                  <a:gd name="T60" fmla="*/ 13 w 3483"/>
                  <a:gd name="T61" fmla="*/ 96 h 2264"/>
                  <a:gd name="T62" fmla="*/ 47 w 3483"/>
                  <a:gd name="T63" fmla="*/ 46 h 2264"/>
                  <a:gd name="T64" fmla="*/ 97 w 3483"/>
                  <a:gd name="T65" fmla="*/ 12 h 2264"/>
                  <a:gd name="T66" fmla="*/ 159 w 3483"/>
                  <a:gd name="T67" fmla="*/ 0 h 2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483" h="2264">
                    <a:moveTo>
                      <a:pt x="159" y="0"/>
                    </a:moveTo>
                    <a:lnTo>
                      <a:pt x="3325" y="0"/>
                    </a:lnTo>
                    <a:lnTo>
                      <a:pt x="3357" y="4"/>
                    </a:lnTo>
                    <a:lnTo>
                      <a:pt x="3387" y="12"/>
                    </a:lnTo>
                    <a:lnTo>
                      <a:pt x="3413" y="27"/>
                    </a:lnTo>
                    <a:lnTo>
                      <a:pt x="3437" y="46"/>
                    </a:lnTo>
                    <a:lnTo>
                      <a:pt x="3456" y="69"/>
                    </a:lnTo>
                    <a:lnTo>
                      <a:pt x="3471" y="95"/>
                    </a:lnTo>
                    <a:lnTo>
                      <a:pt x="3479" y="125"/>
                    </a:lnTo>
                    <a:lnTo>
                      <a:pt x="3483" y="156"/>
                    </a:lnTo>
                    <a:lnTo>
                      <a:pt x="3483" y="1927"/>
                    </a:lnTo>
                    <a:lnTo>
                      <a:pt x="3270" y="1716"/>
                    </a:lnTo>
                    <a:lnTo>
                      <a:pt x="3303" y="1653"/>
                    </a:lnTo>
                    <a:lnTo>
                      <a:pt x="3330" y="1587"/>
                    </a:lnTo>
                    <a:lnTo>
                      <a:pt x="3351" y="1520"/>
                    </a:lnTo>
                    <a:lnTo>
                      <a:pt x="3367" y="1449"/>
                    </a:lnTo>
                    <a:lnTo>
                      <a:pt x="3377" y="1379"/>
                    </a:lnTo>
                    <a:lnTo>
                      <a:pt x="3380" y="1307"/>
                    </a:lnTo>
                    <a:lnTo>
                      <a:pt x="3377" y="1239"/>
                    </a:lnTo>
                    <a:lnTo>
                      <a:pt x="3369" y="1171"/>
                    </a:lnTo>
                    <a:lnTo>
                      <a:pt x="3355" y="1105"/>
                    </a:lnTo>
                    <a:lnTo>
                      <a:pt x="3337" y="1041"/>
                    </a:lnTo>
                    <a:lnTo>
                      <a:pt x="3312" y="979"/>
                    </a:lnTo>
                    <a:lnTo>
                      <a:pt x="3283" y="919"/>
                    </a:lnTo>
                    <a:lnTo>
                      <a:pt x="3249" y="860"/>
                    </a:lnTo>
                    <a:lnTo>
                      <a:pt x="3210" y="805"/>
                    </a:lnTo>
                    <a:lnTo>
                      <a:pt x="3166" y="753"/>
                    </a:lnTo>
                    <a:lnTo>
                      <a:pt x="3166" y="313"/>
                    </a:lnTo>
                    <a:lnTo>
                      <a:pt x="317" y="313"/>
                    </a:lnTo>
                    <a:lnTo>
                      <a:pt x="317" y="1952"/>
                    </a:lnTo>
                    <a:lnTo>
                      <a:pt x="1989" y="1952"/>
                    </a:lnTo>
                    <a:lnTo>
                      <a:pt x="2042" y="1992"/>
                    </a:lnTo>
                    <a:lnTo>
                      <a:pt x="2096" y="2027"/>
                    </a:lnTo>
                    <a:lnTo>
                      <a:pt x="2153" y="2057"/>
                    </a:lnTo>
                    <a:lnTo>
                      <a:pt x="2211" y="2083"/>
                    </a:lnTo>
                    <a:lnTo>
                      <a:pt x="2272" y="2105"/>
                    </a:lnTo>
                    <a:lnTo>
                      <a:pt x="2335" y="2122"/>
                    </a:lnTo>
                    <a:lnTo>
                      <a:pt x="2399" y="2135"/>
                    </a:lnTo>
                    <a:lnTo>
                      <a:pt x="2464" y="2142"/>
                    </a:lnTo>
                    <a:lnTo>
                      <a:pt x="2530" y="2144"/>
                    </a:lnTo>
                    <a:lnTo>
                      <a:pt x="2604" y="2141"/>
                    </a:lnTo>
                    <a:lnTo>
                      <a:pt x="2675" y="2132"/>
                    </a:lnTo>
                    <a:lnTo>
                      <a:pt x="2746" y="2117"/>
                    </a:lnTo>
                    <a:lnTo>
                      <a:pt x="2815" y="2096"/>
                    </a:lnTo>
                    <a:lnTo>
                      <a:pt x="2882" y="2069"/>
                    </a:lnTo>
                    <a:lnTo>
                      <a:pt x="2946" y="2036"/>
                    </a:lnTo>
                    <a:lnTo>
                      <a:pt x="3166" y="2253"/>
                    </a:lnTo>
                    <a:lnTo>
                      <a:pt x="3170" y="2257"/>
                    </a:lnTo>
                    <a:lnTo>
                      <a:pt x="3175" y="2260"/>
                    </a:lnTo>
                    <a:lnTo>
                      <a:pt x="3180" y="2264"/>
                    </a:lnTo>
                    <a:lnTo>
                      <a:pt x="159" y="2264"/>
                    </a:lnTo>
                    <a:lnTo>
                      <a:pt x="127" y="2261"/>
                    </a:lnTo>
                    <a:lnTo>
                      <a:pt x="97" y="2252"/>
                    </a:lnTo>
                    <a:lnTo>
                      <a:pt x="70" y="2238"/>
                    </a:lnTo>
                    <a:lnTo>
                      <a:pt x="47" y="2218"/>
                    </a:lnTo>
                    <a:lnTo>
                      <a:pt x="27" y="2195"/>
                    </a:lnTo>
                    <a:lnTo>
                      <a:pt x="13" y="2169"/>
                    </a:lnTo>
                    <a:lnTo>
                      <a:pt x="3" y="2139"/>
                    </a:lnTo>
                    <a:lnTo>
                      <a:pt x="0" y="2109"/>
                    </a:lnTo>
                    <a:lnTo>
                      <a:pt x="0" y="156"/>
                    </a:lnTo>
                    <a:lnTo>
                      <a:pt x="3" y="125"/>
                    </a:lnTo>
                    <a:lnTo>
                      <a:pt x="13" y="96"/>
                    </a:lnTo>
                    <a:lnTo>
                      <a:pt x="27" y="69"/>
                    </a:lnTo>
                    <a:lnTo>
                      <a:pt x="47" y="46"/>
                    </a:lnTo>
                    <a:lnTo>
                      <a:pt x="70" y="27"/>
                    </a:lnTo>
                    <a:lnTo>
                      <a:pt x="97" y="12"/>
                    </a:lnTo>
                    <a:lnTo>
                      <a:pt x="127" y="4"/>
                    </a:lnTo>
                    <a:lnTo>
                      <a:pt x="1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52" name="Freeform 88">
                <a:extLst>
                  <a:ext uri="{FF2B5EF4-FFF2-40B4-BE49-F238E27FC236}">
                    <a16:creationId xmlns:a16="http://schemas.microsoft.com/office/drawing/2014/main" id="{2743796E-8911-4855-A64F-8830F52BAE4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94000" y="2500313"/>
                <a:ext cx="309563" cy="304800"/>
              </a:xfrm>
              <a:custGeom>
                <a:avLst/>
                <a:gdLst>
                  <a:gd name="T0" fmla="*/ 583 w 1559"/>
                  <a:gd name="T1" fmla="*/ 151 h 1537"/>
                  <a:gd name="T2" fmla="*/ 433 w 1559"/>
                  <a:gd name="T3" fmla="*/ 203 h 1537"/>
                  <a:gd name="T4" fmla="*/ 303 w 1559"/>
                  <a:gd name="T5" fmla="*/ 299 h 1537"/>
                  <a:gd name="T6" fmla="*/ 207 w 1559"/>
                  <a:gd name="T7" fmla="*/ 426 h 1537"/>
                  <a:gd name="T8" fmla="*/ 152 w 1559"/>
                  <a:gd name="T9" fmla="*/ 576 h 1537"/>
                  <a:gd name="T10" fmla="*/ 145 w 1559"/>
                  <a:gd name="T11" fmla="*/ 736 h 1537"/>
                  <a:gd name="T12" fmla="*/ 183 w 1559"/>
                  <a:gd name="T13" fmla="*/ 889 h 1537"/>
                  <a:gd name="T14" fmla="*/ 267 w 1559"/>
                  <a:gd name="T15" fmla="*/ 1025 h 1537"/>
                  <a:gd name="T16" fmla="*/ 387 w 1559"/>
                  <a:gd name="T17" fmla="*/ 1132 h 1537"/>
                  <a:gd name="T18" fmla="*/ 531 w 1559"/>
                  <a:gd name="T19" fmla="*/ 1201 h 1537"/>
                  <a:gd name="T20" fmla="*/ 691 w 1559"/>
                  <a:gd name="T21" fmla="*/ 1224 h 1537"/>
                  <a:gd name="T22" fmla="*/ 851 w 1559"/>
                  <a:gd name="T23" fmla="*/ 1201 h 1537"/>
                  <a:gd name="T24" fmla="*/ 996 w 1559"/>
                  <a:gd name="T25" fmla="*/ 1132 h 1537"/>
                  <a:gd name="T26" fmla="*/ 1117 w 1559"/>
                  <a:gd name="T27" fmla="*/ 1025 h 1537"/>
                  <a:gd name="T28" fmla="*/ 1199 w 1559"/>
                  <a:gd name="T29" fmla="*/ 889 h 1537"/>
                  <a:gd name="T30" fmla="*/ 1238 w 1559"/>
                  <a:gd name="T31" fmla="*/ 736 h 1537"/>
                  <a:gd name="T32" fmla="*/ 1230 w 1559"/>
                  <a:gd name="T33" fmla="*/ 576 h 1537"/>
                  <a:gd name="T34" fmla="*/ 1176 w 1559"/>
                  <a:gd name="T35" fmla="*/ 426 h 1537"/>
                  <a:gd name="T36" fmla="*/ 1080 w 1559"/>
                  <a:gd name="T37" fmla="*/ 299 h 1537"/>
                  <a:gd name="T38" fmla="*/ 950 w 1559"/>
                  <a:gd name="T39" fmla="*/ 203 h 1537"/>
                  <a:gd name="T40" fmla="*/ 800 w 1559"/>
                  <a:gd name="T41" fmla="*/ 151 h 1537"/>
                  <a:gd name="T42" fmla="*/ 691 w 1559"/>
                  <a:gd name="T43" fmla="*/ 0 h 1537"/>
                  <a:gd name="T44" fmla="*/ 871 w 1559"/>
                  <a:gd name="T45" fmla="*/ 23 h 1537"/>
                  <a:gd name="T46" fmla="*/ 1037 w 1559"/>
                  <a:gd name="T47" fmla="*/ 91 h 1537"/>
                  <a:gd name="T48" fmla="*/ 1181 w 1559"/>
                  <a:gd name="T49" fmla="*/ 200 h 1537"/>
                  <a:gd name="T50" fmla="*/ 1291 w 1559"/>
                  <a:gd name="T51" fmla="*/ 341 h 1537"/>
                  <a:gd name="T52" fmla="*/ 1359 w 1559"/>
                  <a:gd name="T53" fmla="*/ 504 h 1537"/>
                  <a:gd name="T54" fmla="*/ 1382 w 1559"/>
                  <a:gd name="T55" fmla="*/ 682 h 1537"/>
                  <a:gd name="T56" fmla="*/ 1357 w 1559"/>
                  <a:gd name="T57" fmla="*/ 865 h 1537"/>
                  <a:gd name="T58" fmla="*/ 1284 w 1559"/>
                  <a:gd name="T59" fmla="*/ 1032 h 1537"/>
                  <a:gd name="T60" fmla="*/ 1243 w 1559"/>
                  <a:gd name="T61" fmla="*/ 1164 h 1537"/>
                  <a:gd name="T62" fmla="*/ 1288 w 1559"/>
                  <a:gd name="T63" fmla="*/ 1174 h 1537"/>
                  <a:gd name="T64" fmla="*/ 1551 w 1559"/>
                  <a:gd name="T65" fmla="*/ 1434 h 1537"/>
                  <a:gd name="T66" fmla="*/ 1557 w 1559"/>
                  <a:gd name="T67" fmla="*/ 1486 h 1537"/>
                  <a:gd name="T68" fmla="*/ 1524 w 1559"/>
                  <a:gd name="T69" fmla="*/ 1529 h 1537"/>
                  <a:gd name="T70" fmla="*/ 1471 w 1559"/>
                  <a:gd name="T71" fmla="*/ 1535 h 1537"/>
                  <a:gd name="T72" fmla="*/ 1201 w 1559"/>
                  <a:gd name="T73" fmla="*/ 1283 h 1537"/>
                  <a:gd name="T74" fmla="*/ 1181 w 1559"/>
                  <a:gd name="T75" fmla="*/ 1242 h 1537"/>
                  <a:gd name="T76" fmla="*/ 1099 w 1559"/>
                  <a:gd name="T77" fmla="*/ 1232 h 1537"/>
                  <a:gd name="T78" fmla="*/ 935 w 1559"/>
                  <a:gd name="T79" fmla="*/ 1320 h 1537"/>
                  <a:gd name="T80" fmla="*/ 754 w 1559"/>
                  <a:gd name="T81" fmla="*/ 1361 h 1537"/>
                  <a:gd name="T82" fmla="*/ 571 w 1559"/>
                  <a:gd name="T83" fmla="*/ 1353 h 1537"/>
                  <a:gd name="T84" fmla="*/ 400 w 1559"/>
                  <a:gd name="T85" fmla="*/ 1300 h 1537"/>
                  <a:gd name="T86" fmla="*/ 248 w 1559"/>
                  <a:gd name="T87" fmla="*/ 1205 h 1537"/>
                  <a:gd name="T88" fmla="*/ 125 w 1559"/>
                  <a:gd name="T89" fmla="*/ 1072 h 1537"/>
                  <a:gd name="T90" fmla="*/ 42 w 1559"/>
                  <a:gd name="T91" fmla="*/ 916 h 1537"/>
                  <a:gd name="T92" fmla="*/ 3 w 1559"/>
                  <a:gd name="T93" fmla="*/ 742 h 1537"/>
                  <a:gd name="T94" fmla="*/ 11 w 1559"/>
                  <a:gd name="T95" fmla="*/ 562 h 1537"/>
                  <a:gd name="T96" fmla="*/ 65 w 1559"/>
                  <a:gd name="T97" fmla="*/ 394 h 1537"/>
                  <a:gd name="T98" fmla="*/ 161 w 1559"/>
                  <a:gd name="T99" fmla="*/ 244 h 1537"/>
                  <a:gd name="T100" fmla="*/ 295 w 1559"/>
                  <a:gd name="T101" fmla="*/ 122 h 1537"/>
                  <a:gd name="T102" fmla="*/ 454 w 1559"/>
                  <a:gd name="T103" fmla="*/ 41 h 1537"/>
                  <a:gd name="T104" fmla="*/ 630 w 1559"/>
                  <a:gd name="T105" fmla="*/ 2 h 1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559" h="1537">
                    <a:moveTo>
                      <a:pt x="691" y="140"/>
                    </a:moveTo>
                    <a:lnTo>
                      <a:pt x="637" y="142"/>
                    </a:lnTo>
                    <a:lnTo>
                      <a:pt x="583" y="151"/>
                    </a:lnTo>
                    <a:lnTo>
                      <a:pt x="531" y="163"/>
                    </a:lnTo>
                    <a:lnTo>
                      <a:pt x="481" y="181"/>
                    </a:lnTo>
                    <a:lnTo>
                      <a:pt x="433" y="203"/>
                    </a:lnTo>
                    <a:lnTo>
                      <a:pt x="387" y="231"/>
                    </a:lnTo>
                    <a:lnTo>
                      <a:pt x="343" y="262"/>
                    </a:lnTo>
                    <a:lnTo>
                      <a:pt x="303" y="299"/>
                    </a:lnTo>
                    <a:lnTo>
                      <a:pt x="267" y="339"/>
                    </a:lnTo>
                    <a:lnTo>
                      <a:pt x="235" y="381"/>
                    </a:lnTo>
                    <a:lnTo>
                      <a:pt x="207" y="426"/>
                    </a:lnTo>
                    <a:lnTo>
                      <a:pt x="183" y="475"/>
                    </a:lnTo>
                    <a:lnTo>
                      <a:pt x="165" y="524"/>
                    </a:lnTo>
                    <a:lnTo>
                      <a:pt x="152" y="576"/>
                    </a:lnTo>
                    <a:lnTo>
                      <a:pt x="145" y="628"/>
                    </a:lnTo>
                    <a:lnTo>
                      <a:pt x="142" y="682"/>
                    </a:lnTo>
                    <a:lnTo>
                      <a:pt x="145" y="736"/>
                    </a:lnTo>
                    <a:lnTo>
                      <a:pt x="152" y="788"/>
                    </a:lnTo>
                    <a:lnTo>
                      <a:pt x="165" y="840"/>
                    </a:lnTo>
                    <a:lnTo>
                      <a:pt x="183" y="889"/>
                    </a:lnTo>
                    <a:lnTo>
                      <a:pt x="207" y="937"/>
                    </a:lnTo>
                    <a:lnTo>
                      <a:pt x="235" y="982"/>
                    </a:lnTo>
                    <a:lnTo>
                      <a:pt x="267" y="1025"/>
                    </a:lnTo>
                    <a:lnTo>
                      <a:pt x="303" y="1065"/>
                    </a:lnTo>
                    <a:lnTo>
                      <a:pt x="343" y="1101"/>
                    </a:lnTo>
                    <a:lnTo>
                      <a:pt x="387" y="1132"/>
                    </a:lnTo>
                    <a:lnTo>
                      <a:pt x="433" y="1160"/>
                    </a:lnTo>
                    <a:lnTo>
                      <a:pt x="481" y="1183"/>
                    </a:lnTo>
                    <a:lnTo>
                      <a:pt x="531" y="1201"/>
                    </a:lnTo>
                    <a:lnTo>
                      <a:pt x="583" y="1213"/>
                    </a:lnTo>
                    <a:lnTo>
                      <a:pt x="637" y="1221"/>
                    </a:lnTo>
                    <a:lnTo>
                      <a:pt x="691" y="1224"/>
                    </a:lnTo>
                    <a:lnTo>
                      <a:pt x="746" y="1221"/>
                    </a:lnTo>
                    <a:lnTo>
                      <a:pt x="800" y="1213"/>
                    </a:lnTo>
                    <a:lnTo>
                      <a:pt x="851" y="1201"/>
                    </a:lnTo>
                    <a:lnTo>
                      <a:pt x="902" y="1183"/>
                    </a:lnTo>
                    <a:lnTo>
                      <a:pt x="950" y="1160"/>
                    </a:lnTo>
                    <a:lnTo>
                      <a:pt x="996" y="1132"/>
                    </a:lnTo>
                    <a:lnTo>
                      <a:pt x="1040" y="1101"/>
                    </a:lnTo>
                    <a:lnTo>
                      <a:pt x="1080" y="1065"/>
                    </a:lnTo>
                    <a:lnTo>
                      <a:pt x="1117" y="1025"/>
                    </a:lnTo>
                    <a:lnTo>
                      <a:pt x="1149" y="982"/>
                    </a:lnTo>
                    <a:lnTo>
                      <a:pt x="1176" y="937"/>
                    </a:lnTo>
                    <a:lnTo>
                      <a:pt x="1199" y="889"/>
                    </a:lnTo>
                    <a:lnTo>
                      <a:pt x="1217" y="840"/>
                    </a:lnTo>
                    <a:lnTo>
                      <a:pt x="1230" y="788"/>
                    </a:lnTo>
                    <a:lnTo>
                      <a:pt x="1238" y="736"/>
                    </a:lnTo>
                    <a:lnTo>
                      <a:pt x="1240" y="682"/>
                    </a:lnTo>
                    <a:lnTo>
                      <a:pt x="1238" y="628"/>
                    </a:lnTo>
                    <a:lnTo>
                      <a:pt x="1230" y="576"/>
                    </a:lnTo>
                    <a:lnTo>
                      <a:pt x="1217" y="524"/>
                    </a:lnTo>
                    <a:lnTo>
                      <a:pt x="1199" y="475"/>
                    </a:lnTo>
                    <a:lnTo>
                      <a:pt x="1176" y="426"/>
                    </a:lnTo>
                    <a:lnTo>
                      <a:pt x="1149" y="381"/>
                    </a:lnTo>
                    <a:lnTo>
                      <a:pt x="1117" y="339"/>
                    </a:lnTo>
                    <a:lnTo>
                      <a:pt x="1080" y="299"/>
                    </a:lnTo>
                    <a:lnTo>
                      <a:pt x="1040" y="262"/>
                    </a:lnTo>
                    <a:lnTo>
                      <a:pt x="996" y="231"/>
                    </a:lnTo>
                    <a:lnTo>
                      <a:pt x="950" y="203"/>
                    </a:lnTo>
                    <a:lnTo>
                      <a:pt x="902" y="181"/>
                    </a:lnTo>
                    <a:lnTo>
                      <a:pt x="851" y="163"/>
                    </a:lnTo>
                    <a:lnTo>
                      <a:pt x="800" y="151"/>
                    </a:lnTo>
                    <a:lnTo>
                      <a:pt x="746" y="142"/>
                    </a:lnTo>
                    <a:lnTo>
                      <a:pt x="691" y="140"/>
                    </a:lnTo>
                    <a:close/>
                    <a:moveTo>
                      <a:pt x="691" y="0"/>
                    </a:moveTo>
                    <a:lnTo>
                      <a:pt x="753" y="2"/>
                    </a:lnTo>
                    <a:lnTo>
                      <a:pt x="813" y="11"/>
                    </a:lnTo>
                    <a:lnTo>
                      <a:pt x="871" y="23"/>
                    </a:lnTo>
                    <a:lnTo>
                      <a:pt x="928" y="41"/>
                    </a:lnTo>
                    <a:lnTo>
                      <a:pt x="983" y="63"/>
                    </a:lnTo>
                    <a:lnTo>
                      <a:pt x="1037" y="91"/>
                    </a:lnTo>
                    <a:lnTo>
                      <a:pt x="1087" y="122"/>
                    </a:lnTo>
                    <a:lnTo>
                      <a:pt x="1135" y="159"/>
                    </a:lnTo>
                    <a:lnTo>
                      <a:pt x="1181" y="200"/>
                    </a:lnTo>
                    <a:lnTo>
                      <a:pt x="1221" y="244"/>
                    </a:lnTo>
                    <a:lnTo>
                      <a:pt x="1259" y="292"/>
                    </a:lnTo>
                    <a:lnTo>
                      <a:pt x="1291" y="341"/>
                    </a:lnTo>
                    <a:lnTo>
                      <a:pt x="1318" y="394"/>
                    </a:lnTo>
                    <a:lnTo>
                      <a:pt x="1341" y="448"/>
                    </a:lnTo>
                    <a:lnTo>
                      <a:pt x="1359" y="504"/>
                    </a:lnTo>
                    <a:lnTo>
                      <a:pt x="1372" y="562"/>
                    </a:lnTo>
                    <a:lnTo>
                      <a:pt x="1380" y="621"/>
                    </a:lnTo>
                    <a:lnTo>
                      <a:pt x="1382" y="682"/>
                    </a:lnTo>
                    <a:lnTo>
                      <a:pt x="1379" y="744"/>
                    </a:lnTo>
                    <a:lnTo>
                      <a:pt x="1372" y="805"/>
                    </a:lnTo>
                    <a:lnTo>
                      <a:pt x="1357" y="865"/>
                    </a:lnTo>
                    <a:lnTo>
                      <a:pt x="1338" y="923"/>
                    </a:lnTo>
                    <a:lnTo>
                      <a:pt x="1313" y="979"/>
                    </a:lnTo>
                    <a:lnTo>
                      <a:pt x="1284" y="1032"/>
                    </a:lnTo>
                    <a:lnTo>
                      <a:pt x="1249" y="1083"/>
                    </a:lnTo>
                    <a:lnTo>
                      <a:pt x="1210" y="1131"/>
                    </a:lnTo>
                    <a:lnTo>
                      <a:pt x="1243" y="1164"/>
                    </a:lnTo>
                    <a:lnTo>
                      <a:pt x="1259" y="1164"/>
                    </a:lnTo>
                    <a:lnTo>
                      <a:pt x="1274" y="1167"/>
                    </a:lnTo>
                    <a:lnTo>
                      <a:pt x="1288" y="1174"/>
                    </a:lnTo>
                    <a:lnTo>
                      <a:pt x="1301" y="1184"/>
                    </a:lnTo>
                    <a:lnTo>
                      <a:pt x="1539" y="1419"/>
                    </a:lnTo>
                    <a:lnTo>
                      <a:pt x="1551" y="1434"/>
                    </a:lnTo>
                    <a:lnTo>
                      <a:pt x="1557" y="1451"/>
                    </a:lnTo>
                    <a:lnTo>
                      <a:pt x="1559" y="1468"/>
                    </a:lnTo>
                    <a:lnTo>
                      <a:pt x="1557" y="1486"/>
                    </a:lnTo>
                    <a:lnTo>
                      <a:pt x="1551" y="1503"/>
                    </a:lnTo>
                    <a:lnTo>
                      <a:pt x="1539" y="1517"/>
                    </a:lnTo>
                    <a:lnTo>
                      <a:pt x="1524" y="1529"/>
                    </a:lnTo>
                    <a:lnTo>
                      <a:pt x="1507" y="1535"/>
                    </a:lnTo>
                    <a:lnTo>
                      <a:pt x="1489" y="1537"/>
                    </a:lnTo>
                    <a:lnTo>
                      <a:pt x="1471" y="1535"/>
                    </a:lnTo>
                    <a:lnTo>
                      <a:pt x="1454" y="1529"/>
                    </a:lnTo>
                    <a:lnTo>
                      <a:pt x="1439" y="1517"/>
                    </a:lnTo>
                    <a:lnTo>
                      <a:pt x="1201" y="1283"/>
                    </a:lnTo>
                    <a:lnTo>
                      <a:pt x="1190" y="1270"/>
                    </a:lnTo>
                    <a:lnTo>
                      <a:pt x="1184" y="1256"/>
                    </a:lnTo>
                    <a:lnTo>
                      <a:pt x="1181" y="1242"/>
                    </a:lnTo>
                    <a:lnTo>
                      <a:pt x="1181" y="1226"/>
                    </a:lnTo>
                    <a:lnTo>
                      <a:pt x="1148" y="1193"/>
                    </a:lnTo>
                    <a:lnTo>
                      <a:pt x="1099" y="1232"/>
                    </a:lnTo>
                    <a:lnTo>
                      <a:pt x="1046" y="1266"/>
                    </a:lnTo>
                    <a:lnTo>
                      <a:pt x="992" y="1295"/>
                    </a:lnTo>
                    <a:lnTo>
                      <a:pt x="935" y="1320"/>
                    </a:lnTo>
                    <a:lnTo>
                      <a:pt x="877" y="1338"/>
                    </a:lnTo>
                    <a:lnTo>
                      <a:pt x="817" y="1352"/>
                    </a:lnTo>
                    <a:lnTo>
                      <a:pt x="754" y="1361"/>
                    </a:lnTo>
                    <a:lnTo>
                      <a:pt x="691" y="1364"/>
                    </a:lnTo>
                    <a:lnTo>
                      <a:pt x="630" y="1361"/>
                    </a:lnTo>
                    <a:lnTo>
                      <a:pt x="571" y="1353"/>
                    </a:lnTo>
                    <a:lnTo>
                      <a:pt x="512" y="1341"/>
                    </a:lnTo>
                    <a:lnTo>
                      <a:pt x="454" y="1323"/>
                    </a:lnTo>
                    <a:lnTo>
                      <a:pt x="400" y="1300"/>
                    </a:lnTo>
                    <a:lnTo>
                      <a:pt x="347" y="1273"/>
                    </a:lnTo>
                    <a:lnTo>
                      <a:pt x="295" y="1241"/>
                    </a:lnTo>
                    <a:lnTo>
                      <a:pt x="248" y="1205"/>
                    </a:lnTo>
                    <a:lnTo>
                      <a:pt x="203" y="1164"/>
                    </a:lnTo>
                    <a:lnTo>
                      <a:pt x="161" y="1120"/>
                    </a:lnTo>
                    <a:lnTo>
                      <a:pt x="125" y="1072"/>
                    </a:lnTo>
                    <a:lnTo>
                      <a:pt x="93" y="1022"/>
                    </a:lnTo>
                    <a:lnTo>
                      <a:pt x="65" y="969"/>
                    </a:lnTo>
                    <a:lnTo>
                      <a:pt x="42" y="916"/>
                    </a:lnTo>
                    <a:lnTo>
                      <a:pt x="23" y="859"/>
                    </a:lnTo>
                    <a:lnTo>
                      <a:pt x="11" y="801"/>
                    </a:lnTo>
                    <a:lnTo>
                      <a:pt x="3" y="742"/>
                    </a:lnTo>
                    <a:lnTo>
                      <a:pt x="0" y="682"/>
                    </a:lnTo>
                    <a:lnTo>
                      <a:pt x="3" y="621"/>
                    </a:lnTo>
                    <a:lnTo>
                      <a:pt x="11" y="562"/>
                    </a:lnTo>
                    <a:lnTo>
                      <a:pt x="23" y="504"/>
                    </a:lnTo>
                    <a:lnTo>
                      <a:pt x="42" y="448"/>
                    </a:lnTo>
                    <a:lnTo>
                      <a:pt x="65" y="394"/>
                    </a:lnTo>
                    <a:lnTo>
                      <a:pt x="93" y="341"/>
                    </a:lnTo>
                    <a:lnTo>
                      <a:pt x="125" y="292"/>
                    </a:lnTo>
                    <a:lnTo>
                      <a:pt x="161" y="244"/>
                    </a:lnTo>
                    <a:lnTo>
                      <a:pt x="203" y="200"/>
                    </a:lnTo>
                    <a:lnTo>
                      <a:pt x="248" y="159"/>
                    </a:lnTo>
                    <a:lnTo>
                      <a:pt x="295" y="122"/>
                    </a:lnTo>
                    <a:lnTo>
                      <a:pt x="347" y="91"/>
                    </a:lnTo>
                    <a:lnTo>
                      <a:pt x="400" y="63"/>
                    </a:lnTo>
                    <a:lnTo>
                      <a:pt x="454" y="41"/>
                    </a:lnTo>
                    <a:lnTo>
                      <a:pt x="512" y="23"/>
                    </a:lnTo>
                    <a:lnTo>
                      <a:pt x="571" y="11"/>
                    </a:lnTo>
                    <a:lnTo>
                      <a:pt x="630" y="2"/>
                    </a:lnTo>
                    <a:lnTo>
                      <a:pt x="69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8A2F9112-3FF4-4C43-8B35-00D3C5C8469F}"/>
              </a:ext>
            </a:extLst>
          </p:cNvPr>
          <p:cNvGrpSpPr/>
          <p:nvPr/>
        </p:nvGrpSpPr>
        <p:grpSpPr>
          <a:xfrm>
            <a:off x="3934996" y="4162765"/>
            <a:ext cx="6783155" cy="1420693"/>
            <a:chOff x="1564978" y="3935349"/>
            <a:chExt cx="6783155" cy="1420693"/>
          </a:xfrm>
        </p:grpSpPr>
        <p:cxnSp>
          <p:nvCxnSpPr>
            <p:cNvPr id="28" name="Straight Connector 11">
              <a:extLst>
                <a:ext uri="{FF2B5EF4-FFF2-40B4-BE49-F238E27FC236}">
                  <a16:creationId xmlns:a16="http://schemas.microsoft.com/office/drawing/2014/main" id="{A26580A9-6006-4C1B-A825-F530DA008400}"/>
                </a:ext>
              </a:extLst>
            </p:cNvPr>
            <p:cNvCxnSpPr>
              <a:stCxn id="29" idx="6"/>
            </p:cNvCxnSpPr>
            <p:nvPr/>
          </p:nvCxnSpPr>
          <p:spPr>
            <a:xfrm flipH="1" flipV="1">
              <a:off x="1564978" y="3935349"/>
              <a:ext cx="2648354" cy="970868"/>
            </a:xfrm>
            <a:prstGeom prst="line">
              <a:avLst/>
            </a:prstGeom>
            <a:ln>
              <a:solidFill>
                <a:srgbClr val="7665C2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60">
              <a:extLst>
                <a:ext uri="{FF2B5EF4-FFF2-40B4-BE49-F238E27FC236}">
                  <a16:creationId xmlns:a16="http://schemas.microsoft.com/office/drawing/2014/main" id="{4CAA10CA-A9A8-4C8A-B16A-151CB83E8A74}"/>
                </a:ext>
              </a:extLst>
            </p:cNvPr>
            <p:cNvSpPr/>
            <p:nvPr/>
          </p:nvSpPr>
          <p:spPr>
            <a:xfrm rot="1107614" flipH="1">
              <a:off x="4195321" y="4672751"/>
              <a:ext cx="700036" cy="683291"/>
            </a:xfrm>
            <a:prstGeom prst="ellipse">
              <a:avLst/>
            </a:prstGeom>
            <a:gradFill>
              <a:gsLst>
                <a:gs pos="0">
                  <a:srgbClr val="7665C2"/>
                </a:gs>
                <a:gs pos="100000">
                  <a:srgbClr val="116AB1"/>
                </a:gs>
              </a:gsLst>
              <a:lin ang="19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sz="1053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D102E16C-F90E-4D62-AB00-22040ED9903C}"/>
                </a:ext>
              </a:extLst>
            </p:cNvPr>
            <p:cNvSpPr/>
            <p:nvPr/>
          </p:nvSpPr>
          <p:spPr>
            <a:xfrm>
              <a:off x="4985527" y="4852213"/>
              <a:ext cx="33626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2000" dirty="0">
                  <a:latin typeface="Segoe WP Light" panose="020B0502040204020203" pitchFamily="34" charset="0"/>
                  <a:cs typeface="Segoe WP Light" panose="020B0502040204020203" pitchFamily="34" charset="0"/>
                </a:rPr>
                <a:t>Participer à un évènement </a:t>
              </a:r>
            </a:p>
          </p:txBody>
        </p:sp>
        <p:grpSp>
          <p:nvGrpSpPr>
            <p:cNvPr id="53" name="Group 176">
              <a:extLst>
                <a:ext uri="{FF2B5EF4-FFF2-40B4-BE49-F238E27FC236}">
                  <a16:creationId xmlns:a16="http://schemas.microsoft.com/office/drawing/2014/main" id="{380F6139-6D9E-4749-8F4F-E972F6CEA374}"/>
                </a:ext>
              </a:extLst>
            </p:cNvPr>
            <p:cNvGrpSpPr/>
            <p:nvPr/>
          </p:nvGrpSpPr>
          <p:grpSpPr>
            <a:xfrm>
              <a:off x="4316961" y="4748291"/>
              <a:ext cx="467916" cy="532210"/>
              <a:chOff x="6135688" y="2965450"/>
              <a:chExt cx="623888" cy="709613"/>
            </a:xfrm>
            <a:solidFill>
              <a:schemeClr val="bg1"/>
            </a:solidFill>
          </p:grpSpPr>
          <p:sp>
            <p:nvSpPr>
              <p:cNvPr id="54" name="Freeform 11">
                <a:extLst>
                  <a:ext uri="{FF2B5EF4-FFF2-40B4-BE49-F238E27FC236}">
                    <a16:creationId xmlns:a16="http://schemas.microsoft.com/office/drawing/2014/main" id="{10C6C958-CE34-4438-A1D3-5AB6A6D619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02376" y="2965450"/>
                <a:ext cx="290513" cy="363537"/>
              </a:xfrm>
              <a:custGeom>
                <a:avLst/>
                <a:gdLst>
                  <a:gd name="T0" fmla="*/ 926 w 1278"/>
                  <a:gd name="T1" fmla="*/ 427 h 1604"/>
                  <a:gd name="T2" fmla="*/ 912 w 1278"/>
                  <a:gd name="T3" fmla="*/ 509 h 1604"/>
                  <a:gd name="T4" fmla="*/ 892 w 1278"/>
                  <a:gd name="T5" fmla="*/ 576 h 1604"/>
                  <a:gd name="T6" fmla="*/ 834 w 1278"/>
                  <a:gd name="T7" fmla="*/ 516 h 1604"/>
                  <a:gd name="T8" fmla="*/ 717 w 1278"/>
                  <a:gd name="T9" fmla="*/ 612 h 1604"/>
                  <a:gd name="T10" fmla="*/ 673 w 1278"/>
                  <a:gd name="T11" fmla="*/ 643 h 1604"/>
                  <a:gd name="T12" fmla="*/ 591 w 1278"/>
                  <a:gd name="T13" fmla="*/ 685 h 1604"/>
                  <a:gd name="T14" fmla="*/ 441 w 1278"/>
                  <a:gd name="T15" fmla="*/ 740 h 1604"/>
                  <a:gd name="T16" fmla="*/ 435 w 1278"/>
                  <a:gd name="T17" fmla="*/ 568 h 1604"/>
                  <a:gd name="T18" fmla="*/ 392 w 1278"/>
                  <a:gd name="T19" fmla="*/ 619 h 1604"/>
                  <a:gd name="T20" fmla="*/ 325 w 1278"/>
                  <a:gd name="T21" fmla="*/ 693 h 1604"/>
                  <a:gd name="T22" fmla="*/ 252 w 1278"/>
                  <a:gd name="T23" fmla="*/ 760 h 1604"/>
                  <a:gd name="T24" fmla="*/ 193 w 1278"/>
                  <a:gd name="T25" fmla="*/ 790 h 1604"/>
                  <a:gd name="T26" fmla="*/ 232 w 1278"/>
                  <a:gd name="T27" fmla="*/ 1017 h 1604"/>
                  <a:gd name="T28" fmla="*/ 309 w 1278"/>
                  <a:gd name="T29" fmla="*/ 1221 h 1604"/>
                  <a:gd name="T30" fmla="*/ 419 w 1278"/>
                  <a:gd name="T31" fmla="*/ 1377 h 1604"/>
                  <a:gd name="T32" fmla="*/ 559 w 1278"/>
                  <a:gd name="T33" fmla="*/ 1465 h 1604"/>
                  <a:gd name="T34" fmla="*/ 722 w 1278"/>
                  <a:gd name="T35" fmla="*/ 1465 h 1604"/>
                  <a:gd name="T36" fmla="*/ 864 w 1278"/>
                  <a:gd name="T37" fmla="*/ 1374 h 1604"/>
                  <a:gd name="T38" fmla="*/ 975 w 1278"/>
                  <a:gd name="T39" fmla="*/ 1212 h 1604"/>
                  <a:gd name="T40" fmla="*/ 1051 w 1278"/>
                  <a:gd name="T41" fmla="*/ 1005 h 1604"/>
                  <a:gd name="T42" fmla="*/ 1087 w 1278"/>
                  <a:gd name="T43" fmla="*/ 772 h 1604"/>
                  <a:gd name="T44" fmla="*/ 1063 w 1278"/>
                  <a:gd name="T45" fmla="*/ 681 h 1604"/>
                  <a:gd name="T46" fmla="*/ 1028 w 1278"/>
                  <a:gd name="T47" fmla="*/ 604 h 1604"/>
                  <a:gd name="T48" fmla="*/ 1009 w 1278"/>
                  <a:gd name="T49" fmla="*/ 550 h 1604"/>
                  <a:gd name="T50" fmla="*/ 978 w 1278"/>
                  <a:gd name="T51" fmla="*/ 484 h 1604"/>
                  <a:gd name="T52" fmla="*/ 942 w 1278"/>
                  <a:gd name="T53" fmla="*/ 420 h 1604"/>
                  <a:gd name="T54" fmla="*/ 622 w 1278"/>
                  <a:gd name="T55" fmla="*/ 0 h 1604"/>
                  <a:gd name="T56" fmla="*/ 833 w 1278"/>
                  <a:gd name="T57" fmla="*/ 26 h 1604"/>
                  <a:gd name="T58" fmla="*/ 1014 w 1278"/>
                  <a:gd name="T59" fmla="*/ 104 h 1604"/>
                  <a:gd name="T60" fmla="*/ 1153 w 1278"/>
                  <a:gd name="T61" fmla="*/ 233 h 1604"/>
                  <a:gd name="T62" fmla="*/ 1238 w 1278"/>
                  <a:gd name="T63" fmla="*/ 408 h 1604"/>
                  <a:gd name="T64" fmla="*/ 1258 w 1278"/>
                  <a:gd name="T65" fmla="*/ 628 h 1604"/>
                  <a:gd name="T66" fmla="*/ 1257 w 1278"/>
                  <a:gd name="T67" fmla="*/ 786 h 1604"/>
                  <a:gd name="T68" fmla="*/ 1278 w 1278"/>
                  <a:gd name="T69" fmla="*/ 869 h 1604"/>
                  <a:gd name="T70" fmla="*/ 1259 w 1278"/>
                  <a:gd name="T71" fmla="*/ 979 h 1604"/>
                  <a:gd name="T72" fmla="*/ 1174 w 1278"/>
                  <a:gd name="T73" fmla="*/ 1113 h 1604"/>
                  <a:gd name="T74" fmla="*/ 1069 w 1278"/>
                  <a:gd name="T75" fmla="*/ 1307 h 1604"/>
                  <a:gd name="T76" fmla="*/ 942 w 1278"/>
                  <a:gd name="T77" fmla="*/ 1475 h 1604"/>
                  <a:gd name="T78" fmla="*/ 781 w 1278"/>
                  <a:gd name="T79" fmla="*/ 1579 h 1604"/>
                  <a:gd name="T80" fmla="*/ 589 w 1278"/>
                  <a:gd name="T81" fmla="*/ 1601 h 1604"/>
                  <a:gd name="T82" fmla="*/ 408 w 1278"/>
                  <a:gd name="T83" fmla="*/ 1535 h 1604"/>
                  <a:gd name="T84" fmla="*/ 264 w 1278"/>
                  <a:gd name="T85" fmla="*/ 1395 h 1604"/>
                  <a:gd name="T86" fmla="*/ 156 w 1278"/>
                  <a:gd name="T87" fmla="*/ 1201 h 1604"/>
                  <a:gd name="T88" fmla="*/ 51 w 1278"/>
                  <a:gd name="T89" fmla="*/ 1041 h 1604"/>
                  <a:gd name="T90" fmla="*/ 4 w 1278"/>
                  <a:gd name="T91" fmla="*/ 922 h 1604"/>
                  <a:gd name="T92" fmla="*/ 8 w 1278"/>
                  <a:gd name="T93" fmla="*/ 825 h 1604"/>
                  <a:gd name="T94" fmla="*/ 18 w 1278"/>
                  <a:gd name="T95" fmla="*/ 786 h 1604"/>
                  <a:gd name="T96" fmla="*/ 14 w 1278"/>
                  <a:gd name="T97" fmla="*/ 744 h 1604"/>
                  <a:gd name="T98" fmla="*/ 11 w 1278"/>
                  <a:gd name="T99" fmla="*/ 658 h 1604"/>
                  <a:gd name="T100" fmla="*/ 16 w 1278"/>
                  <a:gd name="T101" fmla="*/ 542 h 1604"/>
                  <a:gd name="T102" fmla="*/ 41 w 1278"/>
                  <a:gd name="T103" fmla="*/ 410 h 1604"/>
                  <a:gd name="T104" fmla="*/ 94 w 1278"/>
                  <a:gd name="T105" fmla="*/ 277 h 1604"/>
                  <a:gd name="T106" fmla="*/ 183 w 1278"/>
                  <a:gd name="T107" fmla="*/ 155 h 1604"/>
                  <a:gd name="T108" fmla="*/ 316 w 1278"/>
                  <a:gd name="T109" fmla="*/ 61 h 1604"/>
                  <a:gd name="T110" fmla="*/ 505 w 1278"/>
                  <a:gd name="T111" fmla="*/ 7 h 16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278" h="1604">
                    <a:moveTo>
                      <a:pt x="931" y="400"/>
                    </a:moveTo>
                    <a:lnTo>
                      <a:pt x="931" y="403"/>
                    </a:lnTo>
                    <a:lnTo>
                      <a:pt x="929" y="412"/>
                    </a:lnTo>
                    <a:lnTo>
                      <a:pt x="926" y="427"/>
                    </a:lnTo>
                    <a:lnTo>
                      <a:pt x="923" y="445"/>
                    </a:lnTo>
                    <a:lnTo>
                      <a:pt x="920" y="465"/>
                    </a:lnTo>
                    <a:lnTo>
                      <a:pt x="916" y="487"/>
                    </a:lnTo>
                    <a:lnTo>
                      <a:pt x="912" y="509"/>
                    </a:lnTo>
                    <a:lnTo>
                      <a:pt x="906" y="530"/>
                    </a:lnTo>
                    <a:lnTo>
                      <a:pt x="902" y="549"/>
                    </a:lnTo>
                    <a:lnTo>
                      <a:pt x="897" y="565"/>
                    </a:lnTo>
                    <a:lnTo>
                      <a:pt x="892" y="576"/>
                    </a:lnTo>
                    <a:lnTo>
                      <a:pt x="886" y="583"/>
                    </a:lnTo>
                    <a:lnTo>
                      <a:pt x="882" y="582"/>
                    </a:lnTo>
                    <a:lnTo>
                      <a:pt x="856" y="549"/>
                    </a:lnTo>
                    <a:lnTo>
                      <a:pt x="834" y="516"/>
                    </a:lnTo>
                    <a:lnTo>
                      <a:pt x="801" y="544"/>
                    </a:lnTo>
                    <a:lnTo>
                      <a:pt x="765" y="575"/>
                    </a:lnTo>
                    <a:lnTo>
                      <a:pt x="725" y="605"/>
                    </a:lnTo>
                    <a:lnTo>
                      <a:pt x="717" y="612"/>
                    </a:lnTo>
                    <a:lnTo>
                      <a:pt x="707" y="619"/>
                    </a:lnTo>
                    <a:lnTo>
                      <a:pt x="697" y="626"/>
                    </a:lnTo>
                    <a:lnTo>
                      <a:pt x="686" y="634"/>
                    </a:lnTo>
                    <a:lnTo>
                      <a:pt x="673" y="643"/>
                    </a:lnTo>
                    <a:lnTo>
                      <a:pt x="657" y="652"/>
                    </a:lnTo>
                    <a:lnTo>
                      <a:pt x="639" y="662"/>
                    </a:lnTo>
                    <a:lnTo>
                      <a:pt x="617" y="673"/>
                    </a:lnTo>
                    <a:lnTo>
                      <a:pt x="591" y="685"/>
                    </a:lnTo>
                    <a:lnTo>
                      <a:pt x="562" y="698"/>
                    </a:lnTo>
                    <a:lnTo>
                      <a:pt x="527" y="711"/>
                    </a:lnTo>
                    <a:lnTo>
                      <a:pt x="487" y="725"/>
                    </a:lnTo>
                    <a:lnTo>
                      <a:pt x="441" y="740"/>
                    </a:lnTo>
                    <a:lnTo>
                      <a:pt x="388" y="757"/>
                    </a:lnTo>
                    <a:lnTo>
                      <a:pt x="441" y="560"/>
                    </a:lnTo>
                    <a:lnTo>
                      <a:pt x="440" y="562"/>
                    </a:lnTo>
                    <a:lnTo>
                      <a:pt x="435" y="568"/>
                    </a:lnTo>
                    <a:lnTo>
                      <a:pt x="428" y="577"/>
                    </a:lnTo>
                    <a:lnTo>
                      <a:pt x="418" y="589"/>
                    </a:lnTo>
                    <a:lnTo>
                      <a:pt x="406" y="603"/>
                    </a:lnTo>
                    <a:lnTo>
                      <a:pt x="392" y="619"/>
                    </a:lnTo>
                    <a:lnTo>
                      <a:pt x="378" y="637"/>
                    </a:lnTo>
                    <a:lnTo>
                      <a:pt x="361" y="655"/>
                    </a:lnTo>
                    <a:lnTo>
                      <a:pt x="344" y="674"/>
                    </a:lnTo>
                    <a:lnTo>
                      <a:pt x="325" y="693"/>
                    </a:lnTo>
                    <a:lnTo>
                      <a:pt x="307" y="711"/>
                    </a:lnTo>
                    <a:lnTo>
                      <a:pt x="288" y="729"/>
                    </a:lnTo>
                    <a:lnTo>
                      <a:pt x="270" y="745"/>
                    </a:lnTo>
                    <a:lnTo>
                      <a:pt x="252" y="760"/>
                    </a:lnTo>
                    <a:lnTo>
                      <a:pt x="236" y="771"/>
                    </a:lnTo>
                    <a:lnTo>
                      <a:pt x="221" y="782"/>
                    </a:lnTo>
                    <a:lnTo>
                      <a:pt x="206" y="788"/>
                    </a:lnTo>
                    <a:lnTo>
                      <a:pt x="193" y="790"/>
                    </a:lnTo>
                    <a:lnTo>
                      <a:pt x="199" y="848"/>
                    </a:lnTo>
                    <a:lnTo>
                      <a:pt x="208" y="905"/>
                    </a:lnTo>
                    <a:lnTo>
                      <a:pt x="220" y="962"/>
                    </a:lnTo>
                    <a:lnTo>
                      <a:pt x="232" y="1017"/>
                    </a:lnTo>
                    <a:lnTo>
                      <a:pt x="248" y="1071"/>
                    </a:lnTo>
                    <a:lnTo>
                      <a:pt x="266" y="1123"/>
                    </a:lnTo>
                    <a:lnTo>
                      <a:pt x="286" y="1173"/>
                    </a:lnTo>
                    <a:lnTo>
                      <a:pt x="309" y="1221"/>
                    </a:lnTo>
                    <a:lnTo>
                      <a:pt x="333" y="1265"/>
                    </a:lnTo>
                    <a:lnTo>
                      <a:pt x="360" y="1306"/>
                    </a:lnTo>
                    <a:lnTo>
                      <a:pt x="388" y="1343"/>
                    </a:lnTo>
                    <a:lnTo>
                      <a:pt x="419" y="1377"/>
                    </a:lnTo>
                    <a:lnTo>
                      <a:pt x="451" y="1406"/>
                    </a:lnTo>
                    <a:lnTo>
                      <a:pt x="485" y="1431"/>
                    </a:lnTo>
                    <a:lnTo>
                      <a:pt x="521" y="1451"/>
                    </a:lnTo>
                    <a:lnTo>
                      <a:pt x="559" y="1465"/>
                    </a:lnTo>
                    <a:lnTo>
                      <a:pt x="599" y="1475"/>
                    </a:lnTo>
                    <a:lnTo>
                      <a:pt x="640" y="1478"/>
                    </a:lnTo>
                    <a:lnTo>
                      <a:pt x="682" y="1475"/>
                    </a:lnTo>
                    <a:lnTo>
                      <a:pt x="722" y="1465"/>
                    </a:lnTo>
                    <a:lnTo>
                      <a:pt x="760" y="1450"/>
                    </a:lnTo>
                    <a:lnTo>
                      <a:pt x="797" y="1430"/>
                    </a:lnTo>
                    <a:lnTo>
                      <a:pt x="832" y="1404"/>
                    </a:lnTo>
                    <a:lnTo>
                      <a:pt x="864" y="1374"/>
                    </a:lnTo>
                    <a:lnTo>
                      <a:pt x="895" y="1339"/>
                    </a:lnTo>
                    <a:lnTo>
                      <a:pt x="923" y="1300"/>
                    </a:lnTo>
                    <a:lnTo>
                      <a:pt x="951" y="1258"/>
                    </a:lnTo>
                    <a:lnTo>
                      <a:pt x="975" y="1212"/>
                    </a:lnTo>
                    <a:lnTo>
                      <a:pt x="997" y="1163"/>
                    </a:lnTo>
                    <a:lnTo>
                      <a:pt x="1017" y="1113"/>
                    </a:lnTo>
                    <a:lnTo>
                      <a:pt x="1035" y="1060"/>
                    </a:lnTo>
                    <a:lnTo>
                      <a:pt x="1051" y="1005"/>
                    </a:lnTo>
                    <a:lnTo>
                      <a:pt x="1063" y="948"/>
                    </a:lnTo>
                    <a:lnTo>
                      <a:pt x="1074" y="890"/>
                    </a:lnTo>
                    <a:lnTo>
                      <a:pt x="1081" y="832"/>
                    </a:lnTo>
                    <a:lnTo>
                      <a:pt x="1087" y="772"/>
                    </a:lnTo>
                    <a:lnTo>
                      <a:pt x="1090" y="713"/>
                    </a:lnTo>
                    <a:lnTo>
                      <a:pt x="1082" y="707"/>
                    </a:lnTo>
                    <a:lnTo>
                      <a:pt x="1073" y="696"/>
                    </a:lnTo>
                    <a:lnTo>
                      <a:pt x="1063" y="681"/>
                    </a:lnTo>
                    <a:lnTo>
                      <a:pt x="1054" y="664"/>
                    </a:lnTo>
                    <a:lnTo>
                      <a:pt x="1044" y="644"/>
                    </a:lnTo>
                    <a:lnTo>
                      <a:pt x="1036" y="624"/>
                    </a:lnTo>
                    <a:lnTo>
                      <a:pt x="1028" y="604"/>
                    </a:lnTo>
                    <a:lnTo>
                      <a:pt x="1021" y="587"/>
                    </a:lnTo>
                    <a:lnTo>
                      <a:pt x="1016" y="572"/>
                    </a:lnTo>
                    <a:lnTo>
                      <a:pt x="1013" y="562"/>
                    </a:lnTo>
                    <a:lnTo>
                      <a:pt x="1009" y="550"/>
                    </a:lnTo>
                    <a:lnTo>
                      <a:pt x="1003" y="536"/>
                    </a:lnTo>
                    <a:lnTo>
                      <a:pt x="996" y="519"/>
                    </a:lnTo>
                    <a:lnTo>
                      <a:pt x="986" y="502"/>
                    </a:lnTo>
                    <a:lnTo>
                      <a:pt x="978" y="484"/>
                    </a:lnTo>
                    <a:lnTo>
                      <a:pt x="968" y="465"/>
                    </a:lnTo>
                    <a:lnTo>
                      <a:pt x="958" y="449"/>
                    </a:lnTo>
                    <a:lnTo>
                      <a:pt x="950" y="433"/>
                    </a:lnTo>
                    <a:lnTo>
                      <a:pt x="942" y="420"/>
                    </a:lnTo>
                    <a:lnTo>
                      <a:pt x="936" y="409"/>
                    </a:lnTo>
                    <a:lnTo>
                      <a:pt x="932" y="402"/>
                    </a:lnTo>
                    <a:lnTo>
                      <a:pt x="931" y="400"/>
                    </a:lnTo>
                    <a:close/>
                    <a:moveTo>
                      <a:pt x="622" y="0"/>
                    </a:moveTo>
                    <a:lnTo>
                      <a:pt x="677" y="1"/>
                    </a:lnTo>
                    <a:lnTo>
                      <a:pt x="730" y="6"/>
                    </a:lnTo>
                    <a:lnTo>
                      <a:pt x="782" y="14"/>
                    </a:lnTo>
                    <a:lnTo>
                      <a:pt x="833" y="26"/>
                    </a:lnTo>
                    <a:lnTo>
                      <a:pt x="881" y="41"/>
                    </a:lnTo>
                    <a:lnTo>
                      <a:pt x="927" y="59"/>
                    </a:lnTo>
                    <a:lnTo>
                      <a:pt x="972" y="81"/>
                    </a:lnTo>
                    <a:lnTo>
                      <a:pt x="1014" y="104"/>
                    </a:lnTo>
                    <a:lnTo>
                      <a:pt x="1053" y="132"/>
                    </a:lnTo>
                    <a:lnTo>
                      <a:pt x="1089" y="163"/>
                    </a:lnTo>
                    <a:lnTo>
                      <a:pt x="1122" y="196"/>
                    </a:lnTo>
                    <a:lnTo>
                      <a:pt x="1153" y="233"/>
                    </a:lnTo>
                    <a:lnTo>
                      <a:pt x="1179" y="272"/>
                    </a:lnTo>
                    <a:lnTo>
                      <a:pt x="1202" y="315"/>
                    </a:lnTo>
                    <a:lnTo>
                      <a:pt x="1222" y="360"/>
                    </a:lnTo>
                    <a:lnTo>
                      <a:pt x="1238" y="408"/>
                    </a:lnTo>
                    <a:lnTo>
                      <a:pt x="1250" y="459"/>
                    </a:lnTo>
                    <a:lnTo>
                      <a:pt x="1257" y="513"/>
                    </a:lnTo>
                    <a:lnTo>
                      <a:pt x="1259" y="569"/>
                    </a:lnTo>
                    <a:lnTo>
                      <a:pt x="1258" y="628"/>
                    </a:lnTo>
                    <a:lnTo>
                      <a:pt x="1252" y="690"/>
                    </a:lnTo>
                    <a:lnTo>
                      <a:pt x="1240" y="755"/>
                    </a:lnTo>
                    <a:lnTo>
                      <a:pt x="1249" y="769"/>
                    </a:lnTo>
                    <a:lnTo>
                      <a:pt x="1257" y="786"/>
                    </a:lnTo>
                    <a:lnTo>
                      <a:pt x="1265" y="804"/>
                    </a:lnTo>
                    <a:lnTo>
                      <a:pt x="1271" y="823"/>
                    </a:lnTo>
                    <a:lnTo>
                      <a:pt x="1275" y="845"/>
                    </a:lnTo>
                    <a:lnTo>
                      <a:pt x="1278" y="869"/>
                    </a:lnTo>
                    <a:lnTo>
                      <a:pt x="1278" y="894"/>
                    </a:lnTo>
                    <a:lnTo>
                      <a:pt x="1275" y="921"/>
                    </a:lnTo>
                    <a:lnTo>
                      <a:pt x="1269" y="949"/>
                    </a:lnTo>
                    <a:lnTo>
                      <a:pt x="1259" y="979"/>
                    </a:lnTo>
                    <a:lnTo>
                      <a:pt x="1246" y="1010"/>
                    </a:lnTo>
                    <a:lnTo>
                      <a:pt x="1227" y="1042"/>
                    </a:lnTo>
                    <a:lnTo>
                      <a:pt x="1204" y="1076"/>
                    </a:lnTo>
                    <a:lnTo>
                      <a:pt x="1174" y="1113"/>
                    </a:lnTo>
                    <a:lnTo>
                      <a:pt x="1139" y="1149"/>
                    </a:lnTo>
                    <a:lnTo>
                      <a:pt x="1118" y="1204"/>
                    </a:lnTo>
                    <a:lnTo>
                      <a:pt x="1095" y="1257"/>
                    </a:lnTo>
                    <a:lnTo>
                      <a:pt x="1069" y="1307"/>
                    </a:lnTo>
                    <a:lnTo>
                      <a:pt x="1040" y="1353"/>
                    </a:lnTo>
                    <a:lnTo>
                      <a:pt x="1010" y="1397"/>
                    </a:lnTo>
                    <a:lnTo>
                      <a:pt x="977" y="1437"/>
                    </a:lnTo>
                    <a:lnTo>
                      <a:pt x="942" y="1475"/>
                    </a:lnTo>
                    <a:lnTo>
                      <a:pt x="905" y="1508"/>
                    </a:lnTo>
                    <a:lnTo>
                      <a:pt x="866" y="1536"/>
                    </a:lnTo>
                    <a:lnTo>
                      <a:pt x="824" y="1560"/>
                    </a:lnTo>
                    <a:lnTo>
                      <a:pt x="781" y="1579"/>
                    </a:lnTo>
                    <a:lnTo>
                      <a:pt x="736" y="1593"/>
                    </a:lnTo>
                    <a:lnTo>
                      <a:pt x="689" y="1601"/>
                    </a:lnTo>
                    <a:lnTo>
                      <a:pt x="640" y="1604"/>
                    </a:lnTo>
                    <a:lnTo>
                      <a:pt x="589" y="1601"/>
                    </a:lnTo>
                    <a:lnTo>
                      <a:pt x="541" y="1593"/>
                    </a:lnTo>
                    <a:lnTo>
                      <a:pt x="493" y="1578"/>
                    </a:lnTo>
                    <a:lnTo>
                      <a:pt x="450" y="1560"/>
                    </a:lnTo>
                    <a:lnTo>
                      <a:pt x="408" y="1535"/>
                    </a:lnTo>
                    <a:lnTo>
                      <a:pt x="368" y="1506"/>
                    </a:lnTo>
                    <a:lnTo>
                      <a:pt x="331" y="1473"/>
                    </a:lnTo>
                    <a:lnTo>
                      <a:pt x="296" y="1436"/>
                    </a:lnTo>
                    <a:lnTo>
                      <a:pt x="264" y="1395"/>
                    </a:lnTo>
                    <a:lnTo>
                      <a:pt x="233" y="1351"/>
                    </a:lnTo>
                    <a:lnTo>
                      <a:pt x="205" y="1304"/>
                    </a:lnTo>
                    <a:lnTo>
                      <a:pt x="179" y="1254"/>
                    </a:lnTo>
                    <a:lnTo>
                      <a:pt x="156" y="1201"/>
                    </a:lnTo>
                    <a:lnTo>
                      <a:pt x="136" y="1146"/>
                    </a:lnTo>
                    <a:lnTo>
                      <a:pt x="103" y="1110"/>
                    </a:lnTo>
                    <a:lnTo>
                      <a:pt x="74" y="1075"/>
                    </a:lnTo>
                    <a:lnTo>
                      <a:pt x="51" y="1041"/>
                    </a:lnTo>
                    <a:lnTo>
                      <a:pt x="33" y="1009"/>
                    </a:lnTo>
                    <a:lnTo>
                      <a:pt x="19" y="979"/>
                    </a:lnTo>
                    <a:lnTo>
                      <a:pt x="10" y="949"/>
                    </a:lnTo>
                    <a:lnTo>
                      <a:pt x="4" y="922"/>
                    </a:lnTo>
                    <a:lnTo>
                      <a:pt x="1" y="895"/>
                    </a:lnTo>
                    <a:lnTo>
                      <a:pt x="0" y="870"/>
                    </a:lnTo>
                    <a:lnTo>
                      <a:pt x="4" y="847"/>
                    </a:lnTo>
                    <a:lnTo>
                      <a:pt x="8" y="825"/>
                    </a:lnTo>
                    <a:lnTo>
                      <a:pt x="14" y="806"/>
                    </a:lnTo>
                    <a:lnTo>
                      <a:pt x="20" y="788"/>
                    </a:lnTo>
                    <a:lnTo>
                      <a:pt x="19" y="788"/>
                    </a:lnTo>
                    <a:lnTo>
                      <a:pt x="18" y="786"/>
                    </a:lnTo>
                    <a:lnTo>
                      <a:pt x="18" y="780"/>
                    </a:lnTo>
                    <a:lnTo>
                      <a:pt x="17" y="771"/>
                    </a:lnTo>
                    <a:lnTo>
                      <a:pt x="15" y="759"/>
                    </a:lnTo>
                    <a:lnTo>
                      <a:pt x="14" y="744"/>
                    </a:lnTo>
                    <a:lnTo>
                      <a:pt x="13" y="726"/>
                    </a:lnTo>
                    <a:lnTo>
                      <a:pt x="12" y="706"/>
                    </a:lnTo>
                    <a:lnTo>
                      <a:pt x="11" y="683"/>
                    </a:lnTo>
                    <a:lnTo>
                      <a:pt x="11" y="658"/>
                    </a:lnTo>
                    <a:lnTo>
                      <a:pt x="11" y="631"/>
                    </a:lnTo>
                    <a:lnTo>
                      <a:pt x="12" y="603"/>
                    </a:lnTo>
                    <a:lnTo>
                      <a:pt x="14" y="573"/>
                    </a:lnTo>
                    <a:lnTo>
                      <a:pt x="16" y="542"/>
                    </a:lnTo>
                    <a:lnTo>
                      <a:pt x="20" y="510"/>
                    </a:lnTo>
                    <a:lnTo>
                      <a:pt x="26" y="478"/>
                    </a:lnTo>
                    <a:lnTo>
                      <a:pt x="33" y="444"/>
                    </a:lnTo>
                    <a:lnTo>
                      <a:pt x="41" y="410"/>
                    </a:lnTo>
                    <a:lnTo>
                      <a:pt x="52" y="376"/>
                    </a:lnTo>
                    <a:lnTo>
                      <a:pt x="64" y="343"/>
                    </a:lnTo>
                    <a:lnTo>
                      <a:pt x="77" y="310"/>
                    </a:lnTo>
                    <a:lnTo>
                      <a:pt x="94" y="277"/>
                    </a:lnTo>
                    <a:lnTo>
                      <a:pt x="112" y="244"/>
                    </a:lnTo>
                    <a:lnTo>
                      <a:pt x="133" y="213"/>
                    </a:lnTo>
                    <a:lnTo>
                      <a:pt x="156" y="184"/>
                    </a:lnTo>
                    <a:lnTo>
                      <a:pt x="183" y="155"/>
                    </a:lnTo>
                    <a:lnTo>
                      <a:pt x="211" y="129"/>
                    </a:lnTo>
                    <a:lnTo>
                      <a:pt x="244" y="104"/>
                    </a:lnTo>
                    <a:lnTo>
                      <a:pt x="279" y="82"/>
                    </a:lnTo>
                    <a:lnTo>
                      <a:pt x="316" y="61"/>
                    </a:lnTo>
                    <a:lnTo>
                      <a:pt x="359" y="43"/>
                    </a:lnTo>
                    <a:lnTo>
                      <a:pt x="403" y="28"/>
                    </a:lnTo>
                    <a:lnTo>
                      <a:pt x="452" y="16"/>
                    </a:lnTo>
                    <a:lnTo>
                      <a:pt x="505" y="7"/>
                    </a:lnTo>
                    <a:lnTo>
                      <a:pt x="561" y="2"/>
                    </a:lnTo>
                    <a:lnTo>
                      <a:pt x="62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  <p:sp>
            <p:nvSpPr>
              <p:cNvPr id="55" name="Freeform 12">
                <a:extLst>
                  <a:ext uri="{FF2B5EF4-FFF2-40B4-BE49-F238E27FC236}">
                    <a16:creationId xmlns:a16="http://schemas.microsoft.com/office/drawing/2014/main" id="{F0C96CE5-D749-456C-A3A0-4C40533BB2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35688" y="3306763"/>
                <a:ext cx="623888" cy="368300"/>
              </a:xfrm>
              <a:custGeom>
                <a:avLst/>
                <a:gdLst>
                  <a:gd name="T0" fmla="*/ 1342 w 2751"/>
                  <a:gd name="T1" fmla="*/ 806 h 1621"/>
                  <a:gd name="T2" fmla="*/ 1342 w 2751"/>
                  <a:gd name="T3" fmla="*/ 855 h 1621"/>
                  <a:gd name="T4" fmla="*/ 1389 w 2751"/>
                  <a:gd name="T5" fmla="*/ 869 h 1621"/>
                  <a:gd name="T6" fmla="*/ 1417 w 2751"/>
                  <a:gd name="T7" fmla="*/ 830 h 1621"/>
                  <a:gd name="T8" fmla="*/ 1389 w 2751"/>
                  <a:gd name="T9" fmla="*/ 792 h 1621"/>
                  <a:gd name="T10" fmla="*/ 1351 w 2751"/>
                  <a:gd name="T11" fmla="*/ 572 h 1621"/>
                  <a:gd name="T12" fmla="*/ 1336 w 2751"/>
                  <a:gd name="T13" fmla="*/ 618 h 1621"/>
                  <a:gd name="T14" fmla="*/ 1375 w 2751"/>
                  <a:gd name="T15" fmla="*/ 647 h 1621"/>
                  <a:gd name="T16" fmla="*/ 1415 w 2751"/>
                  <a:gd name="T17" fmla="*/ 618 h 1621"/>
                  <a:gd name="T18" fmla="*/ 1400 w 2751"/>
                  <a:gd name="T19" fmla="*/ 572 h 1621"/>
                  <a:gd name="T20" fmla="*/ 619 w 2751"/>
                  <a:gd name="T21" fmla="*/ 253 h 1621"/>
                  <a:gd name="T22" fmla="*/ 564 w 2751"/>
                  <a:gd name="T23" fmla="*/ 284 h 1621"/>
                  <a:gd name="T24" fmla="*/ 458 w 2751"/>
                  <a:gd name="T25" fmla="*/ 359 h 1621"/>
                  <a:gd name="T26" fmla="*/ 334 w 2751"/>
                  <a:gd name="T27" fmla="*/ 483 h 1621"/>
                  <a:gd name="T28" fmla="*/ 218 w 2751"/>
                  <a:gd name="T29" fmla="*/ 662 h 1621"/>
                  <a:gd name="T30" fmla="*/ 203 w 2751"/>
                  <a:gd name="T31" fmla="*/ 891 h 1621"/>
                  <a:gd name="T32" fmla="*/ 429 w 2751"/>
                  <a:gd name="T33" fmla="*/ 1096 h 1621"/>
                  <a:gd name="T34" fmla="*/ 426 w 2751"/>
                  <a:gd name="T35" fmla="*/ 796 h 1621"/>
                  <a:gd name="T36" fmla="*/ 555 w 2751"/>
                  <a:gd name="T37" fmla="*/ 709 h 1621"/>
                  <a:gd name="T38" fmla="*/ 553 w 2751"/>
                  <a:gd name="T39" fmla="*/ 970 h 1621"/>
                  <a:gd name="T40" fmla="*/ 561 w 2751"/>
                  <a:gd name="T41" fmla="*/ 1185 h 1621"/>
                  <a:gd name="T42" fmla="*/ 900 w 2751"/>
                  <a:gd name="T43" fmla="*/ 1338 h 1621"/>
                  <a:gd name="T44" fmla="*/ 1277 w 2751"/>
                  <a:gd name="T45" fmla="*/ 1407 h 1621"/>
                  <a:gd name="T46" fmla="*/ 1667 w 2751"/>
                  <a:gd name="T47" fmla="*/ 1384 h 1621"/>
                  <a:gd name="T48" fmla="*/ 2026 w 2751"/>
                  <a:gd name="T49" fmla="*/ 1272 h 1621"/>
                  <a:gd name="T50" fmla="*/ 2194 w 2751"/>
                  <a:gd name="T51" fmla="*/ 1086 h 1621"/>
                  <a:gd name="T52" fmla="*/ 2198 w 2751"/>
                  <a:gd name="T53" fmla="*/ 837 h 1621"/>
                  <a:gd name="T54" fmla="*/ 2318 w 2751"/>
                  <a:gd name="T55" fmla="*/ 633 h 1621"/>
                  <a:gd name="T56" fmla="*/ 2326 w 2751"/>
                  <a:gd name="T57" fmla="*/ 952 h 1621"/>
                  <a:gd name="T58" fmla="*/ 2440 w 2751"/>
                  <a:gd name="T59" fmla="*/ 999 h 1621"/>
                  <a:gd name="T60" fmla="*/ 2579 w 2751"/>
                  <a:gd name="T61" fmla="*/ 773 h 1621"/>
                  <a:gd name="T62" fmla="*/ 2479 w 2751"/>
                  <a:gd name="T63" fmla="*/ 566 h 1621"/>
                  <a:gd name="T64" fmla="*/ 2355 w 2751"/>
                  <a:gd name="T65" fmla="*/ 416 h 1621"/>
                  <a:gd name="T66" fmla="*/ 2237 w 2751"/>
                  <a:gd name="T67" fmla="*/ 316 h 1621"/>
                  <a:gd name="T68" fmla="*/ 2152 w 2751"/>
                  <a:gd name="T69" fmla="*/ 263 h 1621"/>
                  <a:gd name="T70" fmla="*/ 1668 w 2751"/>
                  <a:gd name="T71" fmla="*/ 647 h 1621"/>
                  <a:gd name="T72" fmla="*/ 1296 w 2751"/>
                  <a:gd name="T73" fmla="*/ 390 h 1621"/>
                  <a:gd name="T74" fmla="*/ 1118 w 2751"/>
                  <a:gd name="T75" fmla="*/ 404 h 1621"/>
                  <a:gd name="T76" fmla="*/ 1800 w 2751"/>
                  <a:gd name="T77" fmla="*/ 0 h 1621"/>
                  <a:gd name="T78" fmla="*/ 2207 w 2751"/>
                  <a:gd name="T79" fmla="*/ 150 h 1621"/>
                  <a:gd name="T80" fmla="*/ 2292 w 2751"/>
                  <a:gd name="T81" fmla="*/ 203 h 1621"/>
                  <a:gd name="T82" fmla="*/ 2415 w 2751"/>
                  <a:gd name="T83" fmla="*/ 302 h 1621"/>
                  <a:gd name="T84" fmla="*/ 2548 w 2751"/>
                  <a:gd name="T85" fmla="*/ 449 h 1621"/>
                  <a:gd name="T86" fmla="*/ 2666 w 2751"/>
                  <a:gd name="T87" fmla="*/ 648 h 1621"/>
                  <a:gd name="T88" fmla="*/ 2734 w 2751"/>
                  <a:gd name="T89" fmla="*/ 864 h 1621"/>
                  <a:gd name="T90" fmla="*/ 2626 w 2751"/>
                  <a:gd name="T91" fmla="*/ 1115 h 1621"/>
                  <a:gd name="T92" fmla="*/ 2373 w 2751"/>
                  <a:gd name="T93" fmla="*/ 1320 h 1621"/>
                  <a:gd name="T94" fmla="*/ 2103 w 2751"/>
                  <a:gd name="T95" fmla="*/ 1470 h 1621"/>
                  <a:gd name="T96" fmla="*/ 1798 w 2751"/>
                  <a:gd name="T97" fmla="*/ 1571 h 1621"/>
                  <a:gd name="T98" fmla="*/ 1375 w 2751"/>
                  <a:gd name="T99" fmla="*/ 1621 h 1621"/>
                  <a:gd name="T100" fmla="*/ 1005 w 2751"/>
                  <a:gd name="T101" fmla="*/ 1583 h 1621"/>
                  <a:gd name="T102" fmla="*/ 701 w 2751"/>
                  <a:gd name="T103" fmla="*/ 1494 h 1621"/>
                  <a:gd name="T104" fmla="*/ 457 w 2751"/>
                  <a:gd name="T105" fmla="*/ 1370 h 1621"/>
                  <a:gd name="T106" fmla="*/ 176 w 2751"/>
                  <a:gd name="T107" fmla="*/ 1163 h 1621"/>
                  <a:gd name="T108" fmla="*/ 7 w 2751"/>
                  <a:gd name="T109" fmla="*/ 921 h 1621"/>
                  <a:gd name="T110" fmla="*/ 61 w 2751"/>
                  <a:gd name="T111" fmla="*/ 706 h 1621"/>
                  <a:gd name="T112" fmla="*/ 171 w 2751"/>
                  <a:gd name="T113" fmla="*/ 494 h 1621"/>
                  <a:gd name="T114" fmla="*/ 302 w 2751"/>
                  <a:gd name="T115" fmla="*/ 334 h 1621"/>
                  <a:gd name="T116" fmla="*/ 430 w 2751"/>
                  <a:gd name="T117" fmla="*/ 223 h 1621"/>
                  <a:gd name="T118" fmla="*/ 528 w 2751"/>
                  <a:gd name="T119" fmla="*/ 160 h 1621"/>
                  <a:gd name="T120" fmla="*/ 568 w 2751"/>
                  <a:gd name="T121" fmla="*/ 138 h 16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751" h="1621">
                    <a:moveTo>
                      <a:pt x="1375" y="790"/>
                    </a:moveTo>
                    <a:lnTo>
                      <a:pt x="1362" y="792"/>
                    </a:lnTo>
                    <a:lnTo>
                      <a:pt x="1351" y="798"/>
                    </a:lnTo>
                    <a:lnTo>
                      <a:pt x="1342" y="806"/>
                    </a:lnTo>
                    <a:lnTo>
                      <a:pt x="1336" y="817"/>
                    </a:lnTo>
                    <a:lnTo>
                      <a:pt x="1334" y="830"/>
                    </a:lnTo>
                    <a:lnTo>
                      <a:pt x="1336" y="843"/>
                    </a:lnTo>
                    <a:lnTo>
                      <a:pt x="1342" y="855"/>
                    </a:lnTo>
                    <a:lnTo>
                      <a:pt x="1351" y="864"/>
                    </a:lnTo>
                    <a:lnTo>
                      <a:pt x="1362" y="869"/>
                    </a:lnTo>
                    <a:lnTo>
                      <a:pt x="1375" y="871"/>
                    </a:lnTo>
                    <a:lnTo>
                      <a:pt x="1389" y="869"/>
                    </a:lnTo>
                    <a:lnTo>
                      <a:pt x="1400" y="864"/>
                    </a:lnTo>
                    <a:lnTo>
                      <a:pt x="1410" y="855"/>
                    </a:lnTo>
                    <a:lnTo>
                      <a:pt x="1415" y="843"/>
                    </a:lnTo>
                    <a:lnTo>
                      <a:pt x="1417" y="830"/>
                    </a:lnTo>
                    <a:lnTo>
                      <a:pt x="1415" y="817"/>
                    </a:lnTo>
                    <a:lnTo>
                      <a:pt x="1410" y="806"/>
                    </a:lnTo>
                    <a:lnTo>
                      <a:pt x="1400" y="798"/>
                    </a:lnTo>
                    <a:lnTo>
                      <a:pt x="1389" y="792"/>
                    </a:lnTo>
                    <a:lnTo>
                      <a:pt x="1375" y="790"/>
                    </a:lnTo>
                    <a:close/>
                    <a:moveTo>
                      <a:pt x="1375" y="565"/>
                    </a:moveTo>
                    <a:lnTo>
                      <a:pt x="1362" y="567"/>
                    </a:lnTo>
                    <a:lnTo>
                      <a:pt x="1351" y="572"/>
                    </a:lnTo>
                    <a:lnTo>
                      <a:pt x="1342" y="582"/>
                    </a:lnTo>
                    <a:lnTo>
                      <a:pt x="1336" y="592"/>
                    </a:lnTo>
                    <a:lnTo>
                      <a:pt x="1334" y="606"/>
                    </a:lnTo>
                    <a:lnTo>
                      <a:pt x="1336" y="618"/>
                    </a:lnTo>
                    <a:lnTo>
                      <a:pt x="1342" y="629"/>
                    </a:lnTo>
                    <a:lnTo>
                      <a:pt x="1351" y="639"/>
                    </a:lnTo>
                    <a:lnTo>
                      <a:pt x="1362" y="645"/>
                    </a:lnTo>
                    <a:lnTo>
                      <a:pt x="1375" y="647"/>
                    </a:lnTo>
                    <a:lnTo>
                      <a:pt x="1389" y="645"/>
                    </a:lnTo>
                    <a:lnTo>
                      <a:pt x="1400" y="639"/>
                    </a:lnTo>
                    <a:lnTo>
                      <a:pt x="1410" y="629"/>
                    </a:lnTo>
                    <a:lnTo>
                      <a:pt x="1415" y="618"/>
                    </a:lnTo>
                    <a:lnTo>
                      <a:pt x="1417" y="606"/>
                    </a:lnTo>
                    <a:lnTo>
                      <a:pt x="1415" y="592"/>
                    </a:lnTo>
                    <a:lnTo>
                      <a:pt x="1410" y="582"/>
                    </a:lnTo>
                    <a:lnTo>
                      <a:pt x="1400" y="572"/>
                    </a:lnTo>
                    <a:lnTo>
                      <a:pt x="1389" y="567"/>
                    </a:lnTo>
                    <a:lnTo>
                      <a:pt x="1375" y="565"/>
                    </a:lnTo>
                    <a:close/>
                    <a:moveTo>
                      <a:pt x="878" y="161"/>
                    </a:moveTo>
                    <a:lnTo>
                      <a:pt x="619" y="253"/>
                    </a:lnTo>
                    <a:lnTo>
                      <a:pt x="611" y="257"/>
                    </a:lnTo>
                    <a:lnTo>
                      <a:pt x="599" y="263"/>
                    </a:lnTo>
                    <a:lnTo>
                      <a:pt x="584" y="273"/>
                    </a:lnTo>
                    <a:lnTo>
                      <a:pt x="564" y="284"/>
                    </a:lnTo>
                    <a:lnTo>
                      <a:pt x="541" y="299"/>
                    </a:lnTo>
                    <a:lnTo>
                      <a:pt x="515" y="315"/>
                    </a:lnTo>
                    <a:lnTo>
                      <a:pt x="488" y="336"/>
                    </a:lnTo>
                    <a:lnTo>
                      <a:pt x="458" y="359"/>
                    </a:lnTo>
                    <a:lnTo>
                      <a:pt x="428" y="386"/>
                    </a:lnTo>
                    <a:lnTo>
                      <a:pt x="397" y="415"/>
                    </a:lnTo>
                    <a:lnTo>
                      <a:pt x="366" y="448"/>
                    </a:lnTo>
                    <a:lnTo>
                      <a:pt x="334" y="483"/>
                    </a:lnTo>
                    <a:lnTo>
                      <a:pt x="302" y="523"/>
                    </a:lnTo>
                    <a:lnTo>
                      <a:pt x="273" y="565"/>
                    </a:lnTo>
                    <a:lnTo>
                      <a:pt x="244" y="612"/>
                    </a:lnTo>
                    <a:lnTo>
                      <a:pt x="218" y="662"/>
                    </a:lnTo>
                    <a:lnTo>
                      <a:pt x="194" y="715"/>
                    </a:lnTo>
                    <a:lnTo>
                      <a:pt x="172" y="773"/>
                    </a:lnTo>
                    <a:lnTo>
                      <a:pt x="154" y="833"/>
                    </a:lnTo>
                    <a:lnTo>
                      <a:pt x="203" y="891"/>
                    </a:lnTo>
                    <a:lnTo>
                      <a:pt x="256" y="947"/>
                    </a:lnTo>
                    <a:lnTo>
                      <a:pt x="311" y="1000"/>
                    </a:lnTo>
                    <a:lnTo>
                      <a:pt x="369" y="1050"/>
                    </a:lnTo>
                    <a:lnTo>
                      <a:pt x="429" y="1096"/>
                    </a:lnTo>
                    <a:lnTo>
                      <a:pt x="427" y="1028"/>
                    </a:lnTo>
                    <a:lnTo>
                      <a:pt x="426" y="954"/>
                    </a:lnTo>
                    <a:lnTo>
                      <a:pt x="425" y="876"/>
                    </a:lnTo>
                    <a:lnTo>
                      <a:pt x="426" y="796"/>
                    </a:lnTo>
                    <a:lnTo>
                      <a:pt x="428" y="717"/>
                    </a:lnTo>
                    <a:lnTo>
                      <a:pt x="432" y="637"/>
                    </a:lnTo>
                    <a:lnTo>
                      <a:pt x="559" y="645"/>
                    </a:lnTo>
                    <a:lnTo>
                      <a:pt x="555" y="709"/>
                    </a:lnTo>
                    <a:lnTo>
                      <a:pt x="553" y="776"/>
                    </a:lnTo>
                    <a:lnTo>
                      <a:pt x="553" y="841"/>
                    </a:lnTo>
                    <a:lnTo>
                      <a:pt x="553" y="906"/>
                    </a:lnTo>
                    <a:lnTo>
                      <a:pt x="553" y="970"/>
                    </a:lnTo>
                    <a:lnTo>
                      <a:pt x="555" y="1031"/>
                    </a:lnTo>
                    <a:lnTo>
                      <a:pt x="556" y="1088"/>
                    </a:lnTo>
                    <a:lnTo>
                      <a:pt x="558" y="1140"/>
                    </a:lnTo>
                    <a:lnTo>
                      <a:pt x="561" y="1185"/>
                    </a:lnTo>
                    <a:lnTo>
                      <a:pt x="642" y="1231"/>
                    </a:lnTo>
                    <a:lnTo>
                      <a:pt x="725" y="1272"/>
                    </a:lnTo>
                    <a:lnTo>
                      <a:pt x="811" y="1308"/>
                    </a:lnTo>
                    <a:lnTo>
                      <a:pt x="900" y="1338"/>
                    </a:lnTo>
                    <a:lnTo>
                      <a:pt x="991" y="1364"/>
                    </a:lnTo>
                    <a:lnTo>
                      <a:pt x="1084" y="1385"/>
                    </a:lnTo>
                    <a:lnTo>
                      <a:pt x="1180" y="1399"/>
                    </a:lnTo>
                    <a:lnTo>
                      <a:pt x="1277" y="1407"/>
                    </a:lnTo>
                    <a:lnTo>
                      <a:pt x="1375" y="1411"/>
                    </a:lnTo>
                    <a:lnTo>
                      <a:pt x="1474" y="1407"/>
                    </a:lnTo>
                    <a:lnTo>
                      <a:pt x="1571" y="1399"/>
                    </a:lnTo>
                    <a:lnTo>
                      <a:pt x="1667" y="1384"/>
                    </a:lnTo>
                    <a:lnTo>
                      <a:pt x="1760" y="1364"/>
                    </a:lnTo>
                    <a:lnTo>
                      <a:pt x="1851" y="1338"/>
                    </a:lnTo>
                    <a:lnTo>
                      <a:pt x="1941" y="1307"/>
                    </a:lnTo>
                    <a:lnTo>
                      <a:pt x="2026" y="1272"/>
                    </a:lnTo>
                    <a:lnTo>
                      <a:pt x="2110" y="1230"/>
                    </a:lnTo>
                    <a:lnTo>
                      <a:pt x="2190" y="1185"/>
                    </a:lnTo>
                    <a:lnTo>
                      <a:pt x="2192" y="1139"/>
                    </a:lnTo>
                    <a:lnTo>
                      <a:pt x="2194" y="1086"/>
                    </a:lnTo>
                    <a:lnTo>
                      <a:pt x="2197" y="1028"/>
                    </a:lnTo>
                    <a:lnTo>
                      <a:pt x="2198" y="967"/>
                    </a:lnTo>
                    <a:lnTo>
                      <a:pt x="2198" y="902"/>
                    </a:lnTo>
                    <a:lnTo>
                      <a:pt x="2198" y="837"/>
                    </a:lnTo>
                    <a:lnTo>
                      <a:pt x="2197" y="772"/>
                    </a:lnTo>
                    <a:lnTo>
                      <a:pt x="2193" y="705"/>
                    </a:lnTo>
                    <a:lnTo>
                      <a:pt x="2190" y="642"/>
                    </a:lnTo>
                    <a:lnTo>
                      <a:pt x="2318" y="633"/>
                    </a:lnTo>
                    <a:lnTo>
                      <a:pt x="2323" y="712"/>
                    </a:lnTo>
                    <a:lnTo>
                      <a:pt x="2325" y="792"/>
                    </a:lnTo>
                    <a:lnTo>
                      <a:pt x="2326" y="873"/>
                    </a:lnTo>
                    <a:lnTo>
                      <a:pt x="2326" y="952"/>
                    </a:lnTo>
                    <a:lnTo>
                      <a:pt x="2324" y="1027"/>
                    </a:lnTo>
                    <a:lnTo>
                      <a:pt x="2323" y="1096"/>
                    </a:lnTo>
                    <a:lnTo>
                      <a:pt x="2383" y="1049"/>
                    </a:lnTo>
                    <a:lnTo>
                      <a:pt x="2440" y="999"/>
                    </a:lnTo>
                    <a:lnTo>
                      <a:pt x="2495" y="946"/>
                    </a:lnTo>
                    <a:lnTo>
                      <a:pt x="2547" y="891"/>
                    </a:lnTo>
                    <a:lnTo>
                      <a:pt x="2598" y="833"/>
                    </a:lnTo>
                    <a:lnTo>
                      <a:pt x="2579" y="773"/>
                    </a:lnTo>
                    <a:lnTo>
                      <a:pt x="2558" y="716"/>
                    </a:lnTo>
                    <a:lnTo>
                      <a:pt x="2534" y="662"/>
                    </a:lnTo>
                    <a:lnTo>
                      <a:pt x="2507" y="612"/>
                    </a:lnTo>
                    <a:lnTo>
                      <a:pt x="2479" y="566"/>
                    </a:lnTo>
                    <a:lnTo>
                      <a:pt x="2449" y="523"/>
                    </a:lnTo>
                    <a:lnTo>
                      <a:pt x="2418" y="484"/>
                    </a:lnTo>
                    <a:lnTo>
                      <a:pt x="2386" y="448"/>
                    </a:lnTo>
                    <a:lnTo>
                      <a:pt x="2355" y="416"/>
                    </a:lnTo>
                    <a:lnTo>
                      <a:pt x="2324" y="386"/>
                    </a:lnTo>
                    <a:lnTo>
                      <a:pt x="2293" y="360"/>
                    </a:lnTo>
                    <a:lnTo>
                      <a:pt x="2264" y="336"/>
                    </a:lnTo>
                    <a:lnTo>
                      <a:pt x="2237" y="316"/>
                    </a:lnTo>
                    <a:lnTo>
                      <a:pt x="2210" y="299"/>
                    </a:lnTo>
                    <a:lnTo>
                      <a:pt x="2188" y="284"/>
                    </a:lnTo>
                    <a:lnTo>
                      <a:pt x="2168" y="273"/>
                    </a:lnTo>
                    <a:lnTo>
                      <a:pt x="2152" y="263"/>
                    </a:lnTo>
                    <a:lnTo>
                      <a:pt x="2140" y="257"/>
                    </a:lnTo>
                    <a:lnTo>
                      <a:pt x="2132" y="253"/>
                    </a:lnTo>
                    <a:lnTo>
                      <a:pt x="1872" y="161"/>
                    </a:lnTo>
                    <a:lnTo>
                      <a:pt x="1668" y="647"/>
                    </a:lnTo>
                    <a:lnTo>
                      <a:pt x="1456" y="392"/>
                    </a:lnTo>
                    <a:lnTo>
                      <a:pt x="1456" y="1019"/>
                    </a:lnTo>
                    <a:lnTo>
                      <a:pt x="1296" y="1019"/>
                    </a:lnTo>
                    <a:lnTo>
                      <a:pt x="1296" y="390"/>
                    </a:lnTo>
                    <a:lnTo>
                      <a:pt x="1081" y="647"/>
                    </a:lnTo>
                    <a:lnTo>
                      <a:pt x="878" y="161"/>
                    </a:lnTo>
                    <a:close/>
                    <a:moveTo>
                      <a:pt x="948" y="0"/>
                    </a:moveTo>
                    <a:lnTo>
                      <a:pt x="1118" y="404"/>
                    </a:lnTo>
                    <a:lnTo>
                      <a:pt x="1291" y="197"/>
                    </a:lnTo>
                    <a:lnTo>
                      <a:pt x="1458" y="197"/>
                    </a:lnTo>
                    <a:lnTo>
                      <a:pt x="1631" y="404"/>
                    </a:lnTo>
                    <a:lnTo>
                      <a:pt x="1800" y="0"/>
                    </a:lnTo>
                    <a:lnTo>
                      <a:pt x="2184" y="138"/>
                    </a:lnTo>
                    <a:lnTo>
                      <a:pt x="2187" y="140"/>
                    </a:lnTo>
                    <a:lnTo>
                      <a:pt x="2194" y="143"/>
                    </a:lnTo>
                    <a:lnTo>
                      <a:pt x="2207" y="150"/>
                    </a:lnTo>
                    <a:lnTo>
                      <a:pt x="2224" y="160"/>
                    </a:lnTo>
                    <a:lnTo>
                      <a:pt x="2244" y="171"/>
                    </a:lnTo>
                    <a:lnTo>
                      <a:pt x="2267" y="186"/>
                    </a:lnTo>
                    <a:lnTo>
                      <a:pt x="2292" y="203"/>
                    </a:lnTo>
                    <a:lnTo>
                      <a:pt x="2321" y="223"/>
                    </a:lnTo>
                    <a:lnTo>
                      <a:pt x="2350" y="247"/>
                    </a:lnTo>
                    <a:lnTo>
                      <a:pt x="2382" y="273"/>
                    </a:lnTo>
                    <a:lnTo>
                      <a:pt x="2415" y="302"/>
                    </a:lnTo>
                    <a:lnTo>
                      <a:pt x="2448" y="334"/>
                    </a:lnTo>
                    <a:lnTo>
                      <a:pt x="2482" y="369"/>
                    </a:lnTo>
                    <a:lnTo>
                      <a:pt x="2516" y="408"/>
                    </a:lnTo>
                    <a:lnTo>
                      <a:pt x="2548" y="449"/>
                    </a:lnTo>
                    <a:lnTo>
                      <a:pt x="2580" y="494"/>
                    </a:lnTo>
                    <a:lnTo>
                      <a:pt x="2611" y="541"/>
                    </a:lnTo>
                    <a:lnTo>
                      <a:pt x="2639" y="593"/>
                    </a:lnTo>
                    <a:lnTo>
                      <a:pt x="2666" y="648"/>
                    </a:lnTo>
                    <a:lnTo>
                      <a:pt x="2690" y="706"/>
                    </a:lnTo>
                    <a:lnTo>
                      <a:pt x="2708" y="757"/>
                    </a:lnTo>
                    <a:lnTo>
                      <a:pt x="2722" y="809"/>
                    </a:lnTo>
                    <a:lnTo>
                      <a:pt x="2734" y="864"/>
                    </a:lnTo>
                    <a:lnTo>
                      <a:pt x="2743" y="921"/>
                    </a:lnTo>
                    <a:lnTo>
                      <a:pt x="2751" y="981"/>
                    </a:lnTo>
                    <a:lnTo>
                      <a:pt x="2691" y="1050"/>
                    </a:lnTo>
                    <a:lnTo>
                      <a:pt x="2626" y="1115"/>
                    </a:lnTo>
                    <a:lnTo>
                      <a:pt x="2575" y="1163"/>
                    </a:lnTo>
                    <a:lnTo>
                      <a:pt x="2521" y="1209"/>
                    </a:lnTo>
                    <a:lnTo>
                      <a:pt x="2448" y="1266"/>
                    </a:lnTo>
                    <a:lnTo>
                      <a:pt x="2373" y="1320"/>
                    </a:lnTo>
                    <a:lnTo>
                      <a:pt x="2293" y="1370"/>
                    </a:lnTo>
                    <a:lnTo>
                      <a:pt x="2224" y="1410"/>
                    </a:lnTo>
                    <a:lnTo>
                      <a:pt x="2152" y="1446"/>
                    </a:lnTo>
                    <a:lnTo>
                      <a:pt x="2103" y="1470"/>
                    </a:lnTo>
                    <a:lnTo>
                      <a:pt x="2051" y="1491"/>
                    </a:lnTo>
                    <a:lnTo>
                      <a:pt x="1996" y="1511"/>
                    </a:lnTo>
                    <a:lnTo>
                      <a:pt x="1898" y="1544"/>
                    </a:lnTo>
                    <a:lnTo>
                      <a:pt x="1798" y="1571"/>
                    </a:lnTo>
                    <a:lnTo>
                      <a:pt x="1695" y="1592"/>
                    </a:lnTo>
                    <a:lnTo>
                      <a:pt x="1591" y="1608"/>
                    </a:lnTo>
                    <a:lnTo>
                      <a:pt x="1483" y="1618"/>
                    </a:lnTo>
                    <a:lnTo>
                      <a:pt x="1375" y="1621"/>
                    </a:lnTo>
                    <a:lnTo>
                      <a:pt x="1281" y="1618"/>
                    </a:lnTo>
                    <a:lnTo>
                      <a:pt x="1187" y="1611"/>
                    </a:lnTo>
                    <a:lnTo>
                      <a:pt x="1096" y="1599"/>
                    </a:lnTo>
                    <a:lnTo>
                      <a:pt x="1005" y="1583"/>
                    </a:lnTo>
                    <a:lnTo>
                      <a:pt x="917" y="1562"/>
                    </a:lnTo>
                    <a:lnTo>
                      <a:pt x="829" y="1536"/>
                    </a:lnTo>
                    <a:lnTo>
                      <a:pt x="763" y="1516"/>
                    </a:lnTo>
                    <a:lnTo>
                      <a:pt x="701" y="1494"/>
                    </a:lnTo>
                    <a:lnTo>
                      <a:pt x="643" y="1469"/>
                    </a:lnTo>
                    <a:lnTo>
                      <a:pt x="589" y="1441"/>
                    </a:lnTo>
                    <a:lnTo>
                      <a:pt x="523" y="1406"/>
                    </a:lnTo>
                    <a:lnTo>
                      <a:pt x="457" y="1370"/>
                    </a:lnTo>
                    <a:lnTo>
                      <a:pt x="378" y="1320"/>
                    </a:lnTo>
                    <a:lnTo>
                      <a:pt x="302" y="1266"/>
                    </a:lnTo>
                    <a:lnTo>
                      <a:pt x="230" y="1209"/>
                    </a:lnTo>
                    <a:lnTo>
                      <a:pt x="176" y="1163"/>
                    </a:lnTo>
                    <a:lnTo>
                      <a:pt x="124" y="1115"/>
                    </a:lnTo>
                    <a:lnTo>
                      <a:pt x="60" y="1050"/>
                    </a:lnTo>
                    <a:lnTo>
                      <a:pt x="0" y="980"/>
                    </a:lnTo>
                    <a:lnTo>
                      <a:pt x="7" y="921"/>
                    </a:lnTo>
                    <a:lnTo>
                      <a:pt x="17" y="864"/>
                    </a:lnTo>
                    <a:lnTo>
                      <a:pt x="29" y="809"/>
                    </a:lnTo>
                    <a:lnTo>
                      <a:pt x="44" y="757"/>
                    </a:lnTo>
                    <a:lnTo>
                      <a:pt x="61" y="706"/>
                    </a:lnTo>
                    <a:lnTo>
                      <a:pt x="85" y="648"/>
                    </a:lnTo>
                    <a:lnTo>
                      <a:pt x="112" y="593"/>
                    </a:lnTo>
                    <a:lnTo>
                      <a:pt x="140" y="541"/>
                    </a:lnTo>
                    <a:lnTo>
                      <a:pt x="171" y="494"/>
                    </a:lnTo>
                    <a:lnTo>
                      <a:pt x="202" y="449"/>
                    </a:lnTo>
                    <a:lnTo>
                      <a:pt x="235" y="408"/>
                    </a:lnTo>
                    <a:lnTo>
                      <a:pt x="269" y="369"/>
                    </a:lnTo>
                    <a:lnTo>
                      <a:pt x="302" y="334"/>
                    </a:lnTo>
                    <a:lnTo>
                      <a:pt x="336" y="302"/>
                    </a:lnTo>
                    <a:lnTo>
                      <a:pt x="369" y="273"/>
                    </a:lnTo>
                    <a:lnTo>
                      <a:pt x="400" y="247"/>
                    </a:lnTo>
                    <a:lnTo>
                      <a:pt x="430" y="223"/>
                    </a:lnTo>
                    <a:lnTo>
                      <a:pt x="458" y="203"/>
                    </a:lnTo>
                    <a:lnTo>
                      <a:pt x="485" y="186"/>
                    </a:lnTo>
                    <a:lnTo>
                      <a:pt x="508" y="171"/>
                    </a:lnTo>
                    <a:lnTo>
                      <a:pt x="528" y="160"/>
                    </a:lnTo>
                    <a:lnTo>
                      <a:pt x="544" y="150"/>
                    </a:lnTo>
                    <a:lnTo>
                      <a:pt x="556" y="143"/>
                    </a:lnTo>
                    <a:lnTo>
                      <a:pt x="565" y="140"/>
                    </a:lnTo>
                    <a:lnTo>
                      <a:pt x="568" y="138"/>
                    </a:lnTo>
                    <a:lnTo>
                      <a:pt x="572" y="136"/>
                    </a:lnTo>
                    <a:lnTo>
                      <a:pt x="9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N" sz="1053" dirty="0"/>
              </a:p>
            </p:txBody>
          </p:sp>
        </p:grpSp>
      </p:grpSp>
      <p:pic>
        <p:nvPicPr>
          <p:cNvPr id="67" name="Picture 48">
            <a:extLst>
              <a:ext uri="{FF2B5EF4-FFF2-40B4-BE49-F238E27FC236}">
                <a16:creationId xmlns:a16="http://schemas.microsoft.com/office/drawing/2014/main" id="{884EE3F7-FF46-4039-AFFB-80C9143B8E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0593" y="1538509"/>
            <a:ext cx="5549345" cy="288013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21B02CAE-7F33-4E9E-99EB-1DC4DCCF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08" y="1683715"/>
            <a:ext cx="4239553" cy="2388882"/>
          </a:xfrm>
          <a:prstGeom prst="rect">
            <a:avLst/>
          </a:prstGeom>
        </p:spPr>
      </p:pic>
      <p:pic>
        <p:nvPicPr>
          <p:cNvPr id="71" name="Picture 48">
            <a:extLst>
              <a:ext uri="{FF2B5EF4-FFF2-40B4-BE49-F238E27FC236}">
                <a16:creationId xmlns:a16="http://schemas.microsoft.com/office/drawing/2014/main" id="{94A0B032-9DDB-40C8-AD2E-45DB5F916F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390" y="3720517"/>
            <a:ext cx="4593049" cy="225106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2F5533A-9D59-4712-9326-E18A2B1DAC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4031" y="3835860"/>
            <a:ext cx="3505057" cy="184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7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e 33">
            <a:extLst>
              <a:ext uri="{FF2B5EF4-FFF2-40B4-BE49-F238E27FC236}">
                <a16:creationId xmlns:a16="http://schemas.microsoft.com/office/drawing/2014/main" id="{35E12095-D039-41E9-B28F-0AE4FAC3622B}"/>
              </a:ext>
            </a:extLst>
          </p:cNvPr>
          <p:cNvGrpSpPr/>
          <p:nvPr/>
        </p:nvGrpSpPr>
        <p:grpSpPr>
          <a:xfrm>
            <a:off x="9340868" y="5210965"/>
            <a:ext cx="2116762" cy="1505239"/>
            <a:chOff x="9340868" y="5210965"/>
            <a:chExt cx="2116762" cy="1505239"/>
          </a:xfrm>
        </p:grpSpPr>
        <p:grpSp>
          <p:nvGrpSpPr>
            <p:cNvPr id="168" name="Groupe 167">
              <a:extLst>
                <a:ext uri="{FF2B5EF4-FFF2-40B4-BE49-F238E27FC236}">
                  <a16:creationId xmlns:a16="http://schemas.microsoft.com/office/drawing/2014/main" id="{BCD7620A-8047-49C6-89E6-5ABBC3CE5B80}"/>
                </a:ext>
              </a:extLst>
            </p:cNvPr>
            <p:cNvGrpSpPr/>
            <p:nvPr/>
          </p:nvGrpSpPr>
          <p:grpSpPr>
            <a:xfrm>
              <a:off x="9340868" y="5326175"/>
              <a:ext cx="1744740" cy="1390029"/>
              <a:chOff x="7142337" y="4546091"/>
              <a:chExt cx="1744740" cy="1390029"/>
            </a:xfrm>
          </p:grpSpPr>
          <p:sp>
            <p:nvSpPr>
              <p:cNvPr id="229" name="Cylindre 228">
                <a:extLst>
                  <a:ext uri="{FF2B5EF4-FFF2-40B4-BE49-F238E27FC236}">
                    <a16:creationId xmlns:a16="http://schemas.microsoft.com/office/drawing/2014/main" id="{3ED459B2-B9CC-48ED-9995-860FA46C7F69}"/>
                  </a:ext>
                </a:extLst>
              </p:cNvPr>
              <p:cNvSpPr/>
              <p:nvPr/>
            </p:nvSpPr>
            <p:spPr>
              <a:xfrm>
                <a:off x="7144944" y="4546091"/>
                <a:ext cx="1702858" cy="1266536"/>
              </a:xfrm>
              <a:prstGeom prst="can">
                <a:avLst>
                  <a:gd name="adj" fmla="val 14167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230" name="Rectangle 229">
                <a:extLst>
                  <a:ext uri="{FF2B5EF4-FFF2-40B4-BE49-F238E27FC236}">
                    <a16:creationId xmlns:a16="http://schemas.microsoft.com/office/drawing/2014/main" id="{168ADB1B-FD23-4363-9FD7-49365684A6D5}"/>
                  </a:ext>
                </a:extLst>
              </p:cNvPr>
              <p:cNvSpPr/>
              <p:nvPr/>
            </p:nvSpPr>
            <p:spPr>
              <a:xfrm>
                <a:off x="7198176" y="4782873"/>
                <a:ext cx="1557171" cy="8309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Utilisateurs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livres</a:t>
                </a:r>
              </a:p>
              <a:p>
                <a:pPr marL="285750" lvl="0" indent="-285750">
                  <a:buFont typeface="Arial" panose="020B0604020202020204" pitchFamily="34" charset="0"/>
                  <a:buChar char="•"/>
                </a:pPr>
                <a:r>
                  <a:rPr lang="fr-FR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Evènements</a:t>
                </a:r>
              </a:p>
            </p:txBody>
          </p:sp>
          <p:sp>
            <p:nvSpPr>
              <p:cNvPr id="231" name="Rectangle : coins arrondis 230">
                <a:extLst>
                  <a:ext uri="{FF2B5EF4-FFF2-40B4-BE49-F238E27FC236}">
                    <a16:creationId xmlns:a16="http://schemas.microsoft.com/office/drawing/2014/main" id="{2D6AA3CB-3214-43F0-9BE2-A319D9E1945C}"/>
                  </a:ext>
                </a:extLst>
              </p:cNvPr>
              <p:cNvSpPr/>
              <p:nvPr/>
            </p:nvSpPr>
            <p:spPr>
              <a:xfrm>
                <a:off x="7142337" y="5565941"/>
                <a:ext cx="1744740" cy="370179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</a:rPr>
                  <a:t>BDD interne NoSQL</a:t>
                </a:r>
              </a:p>
            </p:txBody>
          </p:sp>
        </p:grpSp>
        <p:pic>
          <p:nvPicPr>
            <p:cNvPr id="203" name="Picture 22" descr="RÃ©sultat de recherche d'images pour &quot;mongodb logo png&quot;">
              <a:extLst>
                <a:ext uri="{FF2B5EF4-FFF2-40B4-BE49-F238E27FC236}">
                  <a16:creationId xmlns:a16="http://schemas.microsoft.com/office/drawing/2014/main" id="{E0CD9133-4A53-413C-8174-0E3FF4041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8628" y="5210965"/>
              <a:ext cx="1009002" cy="4398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2" name="Groupe 251">
            <a:extLst>
              <a:ext uri="{FF2B5EF4-FFF2-40B4-BE49-F238E27FC236}">
                <a16:creationId xmlns:a16="http://schemas.microsoft.com/office/drawing/2014/main" id="{6B7CDD95-74B6-47DA-9080-3FA0BD3348C7}"/>
              </a:ext>
            </a:extLst>
          </p:cNvPr>
          <p:cNvGrpSpPr/>
          <p:nvPr/>
        </p:nvGrpSpPr>
        <p:grpSpPr>
          <a:xfrm>
            <a:off x="6511087" y="731366"/>
            <a:ext cx="5191124" cy="4419494"/>
            <a:chOff x="6511087" y="731366"/>
            <a:chExt cx="5191124" cy="4419494"/>
          </a:xfrm>
        </p:grpSpPr>
        <p:sp>
          <p:nvSpPr>
            <p:cNvPr id="158" name="Rectangle : coins arrondis 157">
              <a:extLst>
                <a:ext uri="{FF2B5EF4-FFF2-40B4-BE49-F238E27FC236}">
                  <a16:creationId xmlns:a16="http://schemas.microsoft.com/office/drawing/2014/main" id="{A4F3CE7F-F7BC-47E2-A65E-7D87B53568AC}"/>
                </a:ext>
              </a:extLst>
            </p:cNvPr>
            <p:cNvSpPr/>
            <p:nvPr/>
          </p:nvSpPr>
          <p:spPr>
            <a:xfrm>
              <a:off x="6511087" y="1380879"/>
              <a:ext cx="5191124" cy="3769981"/>
            </a:xfrm>
            <a:prstGeom prst="roundRect">
              <a:avLst>
                <a:gd name="adj" fmla="val 38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9" name="Rectangle : coins arrondis 158">
              <a:extLst>
                <a:ext uri="{FF2B5EF4-FFF2-40B4-BE49-F238E27FC236}">
                  <a16:creationId xmlns:a16="http://schemas.microsoft.com/office/drawing/2014/main" id="{0A9AEF68-19A0-492C-A18E-789BA4D4C9EB}"/>
                </a:ext>
              </a:extLst>
            </p:cNvPr>
            <p:cNvSpPr/>
            <p:nvPr/>
          </p:nvSpPr>
          <p:spPr>
            <a:xfrm>
              <a:off x="7965330" y="1139033"/>
              <a:ext cx="2247908" cy="5279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28E41A2E-6A11-4EEF-A84E-6A2899ED9B45}"/>
                </a:ext>
              </a:extLst>
            </p:cNvPr>
            <p:cNvSpPr/>
            <p:nvPr/>
          </p:nvSpPr>
          <p:spPr>
            <a:xfrm>
              <a:off x="8131297" y="1340447"/>
              <a:ext cx="195070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600" dirty="0">
                  <a:solidFill>
                    <a:prstClr val="white">
                      <a:lumMod val="50000"/>
                    </a:prstClr>
                  </a:solidFill>
                </a:rPr>
                <a:t>Approche ressources</a:t>
              </a:r>
              <a:endParaRPr lang="fr-FR" sz="1600" dirty="0"/>
            </a:p>
          </p:txBody>
        </p:sp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6DC9003-EFF1-4CF6-85ED-8AED64753ACB}"/>
                </a:ext>
              </a:extLst>
            </p:cNvPr>
            <p:cNvSpPr/>
            <p:nvPr/>
          </p:nvSpPr>
          <p:spPr>
            <a:xfrm>
              <a:off x="8632547" y="1087178"/>
              <a:ext cx="9074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Serveur</a:t>
              </a:r>
            </a:p>
          </p:txBody>
        </p:sp>
        <p:pic>
          <p:nvPicPr>
            <p:cNvPr id="204" name="Picture 24" descr="Image associÃ©e">
              <a:extLst>
                <a:ext uri="{FF2B5EF4-FFF2-40B4-BE49-F238E27FC236}">
                  <a16:creationId xmlns:a16="http://schemas.microsoft.com/office/drawing/2014/main" id="{6D8D1AF8-8DAF-4216-9407-0180CFCC93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8300" y="731366"/>
              <a:ext cx="1116867" cy="11168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/>
              <a:pPr/>
              <a:t>8</a:t>
            </a:fld>
            <a:endParaRPr lang="fr-FR" dirty="0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 dirty="0"/>
              <a:t>Conception architecturale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3693FA5-D22E-4289-9272-64FEBC9F8A39}"/>
              </a:ext>
            </a:extLst>
          </p:cNvPr>
          <p:cNvSpPr/>
          <p:nvPr/>
        </p:nvSpPr>
        <p:spPr>
          <a:xfrm>
            <a:off x="4577772" y="1962703"/>
            <a:ext cx="1616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prstClr val="white">
                    <a:lumMod val="50000"/>
                  </a:prstClr>
                </a:solidFill>
              </a:rPr>
              <a:t>Internet</a:t>
            </a:r>
            <a:endParaRPr lang="fr-FR" dirty="0"/>
          </a:p>
        </p:txBody>
      </p:sp>
      <p:cxnSp>
        <p:nvCxnSpPr>
          <p:cNvPr id="161" name="Connecteur droit avec flèche 160">
            <a:extLst>
              <a:ext uri="{FF2B5EF4-FFF2-40B4-BE49-F238E27FC236}">
                <a16:creationId xmlns:a16="http://schemas.microsoft.com/office/drawing/2014/main" id="{671C51FF-B0E7-41EF-BE00-3170ECB2ECFE}"/>
              </a:ext>
            </a:extLst>
          </p:cNvPr>
          <p:cNvCxnSpPr>
            <a:cxnSpLocks/>
          </p:cNvCxnSpPr>
          <p:nvPr/>
        </p:nvCxnSpPr>
        <p:spPr>
          <a:xfrm>
            <a:off x="4434637" y="3154459"/>
            <a:ext cx="2065584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necteur droit avec flèche 161">
            <a:extLst>
              <a:ext uri="{FF2B5EF4-FFF2-40B4-BE49-F238E27FC236}">
                <a16:creationId xmlns:a16="http://schemas.microsoft.com/office/drawing/2014/main" id="{E2B281CB-CE27-4BD7-8F52-5BFA2656D471}"/>
              </a:ext>
            </a:extLst>
          </p:cNvPr>
          <p:cNvCxnSpPr>
            <a:cxnSpLocks/>
          </p:cNvCxnSpPr>
          <p:nvPr/>
        </p:nvCxnSpPr>
        <p:spPr>
          <a:xfrm flipH="1">
            <a:off x="4379520" y="3441787"/>
            <a:ext cx="2096350" cy="0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:a16="http://schemas.microsoft.com/office/drawing/2014/main" id="{B212A5CB-C312-4E12-9421-BF096128074E}"/>
              </a:ext>
            </a:extLst>
          </p:cNvPr>
          <p:cNvSpPr/>
          <p:nvPr/>
        </p:nvSpPr>
        <p:spPr>
          <a:xfrm>
            <a:off x="4586813" y="2583890"/>
            <a:ext cx="1616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prstClr val="white">
                    <a:lumMod val="50000"/>
                  </a:prstClr>
                </a:solidFill>
              </a:rPr>
              <a:t>HTTP </a:t>
            </a:r>
            <a:r>
              <a:rPr lang="fr-FR" dirty="0" err="1">
                <a:solidFill>
                  <a:prstClr val="white">
                    <a:lumMod val="50000"/>
                  </a:prstClr>
                </a:solidFill>
              </a:rPr>
              <a:t>request</a:t>
            </a:r>
            <a:endParaRPr lang="fr-FR" dirty="0"/>
          </a:p>
        </p:txBody>
      </p:sp>
      <p:sp>
        <p:nvSpPr>
          <p:cNvPr id="164" name="Rectangle 163">
            <a:extLst>
              <a:ext uri="{FF2B5EF4-FFF2-40B4-BE49-F238E27FC236}">
                <a16:creationId xmlns:a16="http://schemas.microsoft.com/office/drawing/2014/main" id="{40E4CB33-C0C1-41F4-B422-F1A3FE84D037}"/>
              </a:ext>
            </a:extLst>
          </p:cNvPr>
          <p:cNvSpPr/>
          <p:nvPr/>
        </p:nvSpPr>
        <p:spPr>
          <a:xfrm>
            <a:off x="4580169" y="3590311"/>
            <a:ext cx="16168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dirty="0">
                <a:solidFill>
                  <a:prstClr val="white">
                    <a:lumMod val="50000"/>
                  </a:prstClr>
                </a:solidFill>
              </a:rPr>
              <a:t>HTTP </a:t>
            </a:r>
            <a:r>
              <a:rPr lang="fr-FR" dirty="0" err="1">
                <a:solidFill>
                  <a:prstClr val="white">
                    <a:lumMod val="50000"/>
                  </a:prstClr>
                </a:solidFill>
              </a:rPr>
              <a:t>response</a:t>
            </a:r>
            <a:endParaRPr lang="fr-FR" dirty="0"/>
          </a:p>
        </p:txBody>
      </p:sp>
      <p:sp>
        <p:nvSpPr>
          <p:cNvPr id="165" name="Nuage 164">
            <a:extLst>
              <a:ext uri="{FF2B5EF4-FFF2-40B4-BE49-F238E27FC236}">
                <a16:creationId xmlns:a16="http://schemas.microsoft.com/office/drawing/2014/main" id="{CAADB2BE-8E63-4296-B533-063984F60D39}"/>
              </a:ext>
            </a:extLst>
          </p:cNvPr>
          <p:cNvSpPr/>
          <p:nvPr/>
        </p:nvSpPr>
        <p:spPr>
          <a:xfrm>
            <a:off x="4639329" y="2943773"/>
            <a:ext cx="1458913" cy="700469"/>
          </a:xfrm>
          <a:prstGeom prst="cloud">
            <a:avLst/>
          </a:prstGeom>
          <a:gradFill>
            <a:gsLst>
              <a:gs pos="0">
                <a:srgbClr val="7030A0">
                  <a:alpha val="26000"/>
                </a:srgbClr>
              </a:gs>
              <a:gs pos="100000">
                <a:srgbClr val="0070C0"/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6" name="Rectangle 165">
            <a:extLst>
              <a:ext uri="{FF2B5EF4-FFF2-40B4-BE49-F238E27FC236}">
                <a16:creationId xmlns:a16="http://schemas.microsoft.com/office/drawing/2014/main" id="{7DAC37F4-BEA7-45C7-B324-2B16288371CF}"/>
              </a:ext>
            </a:extLst>
          </p:cNvPr>
          <p:cNvSpPr/>
          <p:nvPr/>
        </p:nvSpPr>
        <p:spPr>
          <a:xfrm>
            <a:off x="4393433" y="4072049"/>
            <a:ext cx="195070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1400" dirty="0">
                <a:solidFill>
                  <a:prstClr val="white">
                    <a:lumMod val="50000"/>
                  </a:prstClr>
                </a:solidFill>
              </a:rPr>
              <a:t>Rest API </a:t>
            </a:r>
          </a:p>
          <a:p>
            <a:pPr lvl="0" algn="ctr"/>
            <a:r>
              <a:rPr lang="fr-FR" sz="1400" dirty="0">
                <a:solidFill>
                  <a:prstClr val="white">
                    <a:lumMod val="50000"/>
                  </a:prstClr>
                </a:solidFill>
              </a:rPr>
              <a:t>(Post/Get/Put/Delete)</a:t>
            </a:r>
            <a:endParaRPr lang="fr-FR" sz="1400" dirty="0"/>
          </a:p>
        </p:txBody>
      </p:sp>
      <p:cxnSp>
        <p:nvCxnSpPr>
          <p:cNvPr id="169" name="Connecteur droit avec flèche 168">
            <a:extLst>
              <a:ext uri="{FF2B5EF4-FFF2-40B4-BE49-F238E27FC236}">
                <a16:creationId xmlns:a16="http://schemas.microsoft.com/office/drawing/2014/main" id="{F95BCAD7-CDB6-4FD6-BB6D-C97565AA4A7A}"/>
              </a:ext>
            </a:extLst>
          </p:cNvPr>
          <p:cNvCxnSpPr>
            <a:cxnSpLocks/>
          </p:cNvCxnSpPr>
          <p:nvPr/>
        </p:nvCxnSpPr>
        <p:spPr>
          <a:xfrm>
            <a:off x="10267950" y="5145465"/>
            <a:ext cx="0" cy="28033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eur droit avec flèche 169">
            <a:extLst>
              <a:ext uri="{FF2B5EF4-FFF2-40B4-BE49-F238E27FC236}">
                <a16:creationId xmlns:a16="http://schemas.microsoft.com/office/drawing/2014/main" id="{161D69FF-64AB-4CCF-A965-D162B39A42E4}"/>
              </a:ext>
            </a:extLst>
          </p:cNvPr>
          <p:cNvCxnSpPr>
            <a:cxnSpLocks/>
          </p:cNvCxnSpPr>
          <p:nvPr/>
        </p:nvCxnSpPr>
        <p:spPr>
          <a:xfrm flipV="1">
            <a:off x="10001302" y="5139432"/>
            <a:ext cx="0" cy="28636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Groupe 252">
            <a:extLst>
              <a:ext uri="{FF2B5EF4-FFF2-40B4-BE49-F238E27FC236}">
                <a16:creationId xmlns:a16="http://schemas.microsoft.com/office/drawing/2014/main" id="{A11AB43F-C7CA-4A71-801E-EE73249B4EC1}"/>
              </a:ext>
            </a:extLst>
          </p:cNvPr>
          <p:cNvGrpSpPr/>
          <p:nvPr/>
        </p:nvGrpSpPr>
        <p:grpSpPr>
          <a:xfrm>
            <a:off x="6748763" y="1858824"/>
            <a:ext cx="4627705" cy="968916"/>
            <a:chOff x="6748763" y="1858824"/>
            <a:chExt cx="4627705" cy="968916"/>
          </a:xfrm>
        </p:grpSpPr>
        <p:sp>
          <p:nvSpPr>
            <p:cNvPr id="171" name="Rectangle 170">
              <a:extLst>
                <a:ext uri="{FF2B5EF4-FFF2-40B4-BE49-F238E27FC236}">
                  <a16:creationId xmlns:a16="http://schemas.microsoft.com/office/drawing/2014/main" id="{BDEAF967-0038-4448-AFF6-3EE35BBFF3DA}"/>
                </a:ext>
              </a:extLst>
            </p:cNvPr>
            <p:cNvSpPr/>
            <p:nvPr/>
          </p:nvSpPr>
          <p:spPr>
            <a:xfrm>
              <a:off x="6975918" y="1994117"/>
              <a:ext cx="4400550" cy="806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2" name="Rectangle : coins arrondis 171">
              <a:extLst>
                <a:ext uri="{FF2B5EF4-FFF2-40B4-BE49-F238E27FC236}">
                  <a16:creationId xmlns:a16="http://schemas.microsoft.com/office/drawing/2014/main" id="{2218E0FA-7EE5-407A-92E8-34CA9479D32E}"/>
                </a:ext>
              </a:extLst>
            </p:cNvPr>
            <p:cNvSpPr/>
            <p:nvPr/>
          </p:nvSpPr>
          <p:spPr>
            <a:xfrm>
              <a:off x="6748763" y="1863001"/>
              <a:ext cx="1357313" cy="8064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C51BF8F3-4809-42FA-BF3F-C143EE82D30C}"/>
                </a:ext>
              </a:extLst>
            </p:cNvPr>
            <p:cNvSpPr/>
            <p:nvPr/>
          </p:nvSpPr>
          <p:spPr>
            <a:xfrm>
              <a:off x="8178607" y="1941967"/>
              <a:ext cx="317272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prstClr val="white">
                      <a:lumMod val="50000"/>
                    </a:prstClr>
                  </a:solidFill>
                </a:rPr>
                <a:t>Get</a:t>
              </a:r>
              <a:r>
                <a:rPr lang="fr-FR" dirty="0">
                  <a:solidFill>
                    <a:prstClr val="white">
                      <a:lumMod val="50000"/>
                    </a:prstClr>
                  </a:solidFill>
                </a:rPr>
                <a:t>  : Consulter profil utilisateur</a:t>
              </a:r>
              <a:endParaRPr lang="fr-FR" dirty="0"/>
            </a:p>
          </p:txBody>
        </p:sp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DC4FE98-641B-4A04-B62E-A2105AEC523D}"/>
                </a:ext>
              </a:extLst>
            </p:cNvPr>
            <p:cNvSpPr/>
            <p:nvPr/>
          </p:nvSpPr>
          <p:spPr>
            <a:xfrm>
              <a:off x="8178607" y="2206232"/>
              <a:ext cx="31108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prstClr val="white">
                      <a:lumMod val="50000"/>
                    </a:prstClr>
                  </a:solidFill>
                </a:rPr>
                <a:t>Post</a:t>
              </a:r>
              <a:r>
                <a:rPr lang="fr-FR" dirty="0">
                  <a:solidFill>
                    <a:prstClr val="white">
                      <a:lumMod val="50000"/>
                    </a:prstClr>
                  </a:solidFill>
                </a:rPr>
                <a:t> : Créer un profil utilisateur</a:t>
              </a:r>
              <a:endParaRPr lang="fr-FR" dirty="0"/>
            </a:p>
          </p:txBody>
        </p:sp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F107A291-BFB2-4F5C-BC1C-5EB1E24721E9}"/>
                </a:ext>
              </a:extLst>
            </p:cNvPr>
            <p:cNvSpPr/>
            <p:nvPr/>
          </p:nvSpPr>
          <p:spPr>
            <a:xfrm>
              <a:off x="8178607" y="2458408"/>
              <a:ext cx="313868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prstClr val="white">
                      <a:lumMod val="50000"/>
                    </a:prstClr>
                  </a:solidFill>
                </a:rPr>
                <a:t>Put</a:t>
              </a:r>
              <a:r>
                <a:rPr lang="fr-FR" dirty="0">
                  <a:solidFill>
                    <a:prstClr val="white">
                      <a:lumMod val="50000"/>
                    </a:prstClr>
                  </a:solidFill>
                </a:rPr>
                <a:t>   : Modifier profil utilisateur</a:t>
              </a:r>
              <a:endParaRPr lang="fr-FR" dirty="0"/>
            </a:p>
          </p:txBody>
        </p:sp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D179D5B0-836C-4D4D-A46C-173EF442E891}"/>
                </a:ext>
              </a:extLst>
            </p:cNvPr>
            <p:cNvSpPr/>
            <p:nvPr/>
          </p:nvSpPr>
          <p:spPr>
            <a:xfrm>
              <a:off x="6848476" y="1858824"/>
              <a:ext cx="11578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Utilisateur</a:t>
              </a:r>
            </a:p>
          </p:txBody>
        </p:sp>
        <p:sp>
          <p:nvSpPr>
            <p:cNvPr id="182" name="Freeform 68">
              <a:extLst>
                <a:ext uri="{FF2B5EF4-FFF2-40B4-BE49-F238E27FC236}">
                  <a16:creationId xmlns:a16="http://schemas.microsoft.com/office/drawing/2014/main" id="{DB93C437-4A91-4122-96C2-619C5C8BF9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207" y="2182114"/>
              <a:ext cx="186118" cy="386707"/>
            </a:xfrm>
            <a:custGeom>
              <a:avLst/>
              <a:gdLst>
                <a:gd name="connsiteX0" fmla="*/ 693738 w 1463675"/>
                <a:gd name="connsiteY0" fmla="*/ 727075 h 3530600"/>
                <a:gd name="connsiteX1" fmla="*/ 738981 w 1463675"/>
                <a:gd name="connsiteY1" fmla="*/ 727075 h 3530600"/>
                <a:gd name="connsiteX2" fmla="*/ 782638 w 1463675"/>
                <a:gd name="connsiteY2" fmla="*/ 730250 h 3530600"/>
                <a:gd name="connsiteX3" fmla="*/ 827088 w 1463675"/>
                <a:gd name="connsiteY3" fmla="*/ 736600 h 3530600"/>
                <a:gd name="connsiteX4" fmla="*/ 886619 w 1463675"/>
                <a:gd name="connsiteY4" fmla="*/ 742950 h 3530600"/>
                <a:gd name="connsiteX5" fmla="*/ 943769 w 1463675"/>
                <a:gd name="connsiteY5" fmla="*/ 755650 h 3530600"/>
                <a:gd name="connsiteX6" fmla="*/ 996156 w 1463675"/>
                <a:gd name="connsiteY6" fmla="*/ 773113 h 3530600"/>
                <a:gd name="connsiteX7" fmla="*/ 1046163 w 1463675"/>
                <a:gd name="connsiteY7" fmla="*/ 793750 h 3530600"/>
                <a:gd name="connsiteX8" fmla="*/ 1092200 w 1463675"/>
                <a:gd name="connsiteY8" fmla="*/ 819150 h 3530600"/>
                <a:gd name="connsiteX9" fmla="*/ 1136650 w 1463675"/>
                <a:gd name="connsiteY9" fmla="*/ 848519 h 3530600"/>
                <a:gd name="connsiteX10" fmla="*/ 1177925 w 1463675"/>
                <a:gd name="connsiteY10" fmla="*/ 881856 h 3530600"/>
                <a:gd name="connsiteX11" fmla="*/ 1215231 w 1463675"/>
                <a:gd name="connsiteY11" fmla="*/ 917575 h 3530600"/>
                <a:gd name="connsiteX12" fmla="*/ 1250156 w 1463675"/>
                <a:gd name="connsiteY12" fmla="*/ 957263 h 3530600"/>
                <a:gd name="connsiteX13" fmla="*/ 1281906 w 1463675"/>
                <a:gd name="connsiteY13" fmla="*/ 1000125 h 3530600"/>
                <a:gd name="connsiteX14" fmla="*/ 1311275 w 1463675"/>
                <a:gd name="connsiteY14" fmla="*/ 1045369 h 3530600"/>
                <a:gd name="connsiteX15" fmla="*/ 1337469 w 1463675"/>
                <a:gd name="connsiteY15" fmla="*/ 1092994 h 3530600"/>
                <a:gd name="connsiteX16" fmla="*/ 1362075 w 1463675"/>
                <a:gd name="connsiteY16" fmla="*/ 1143000 h 3530600"/>
                <a:gd name="connsiteX17" fmla="*/ 1382713 w 1463675"/>
                <a:gd name="connsiteY17" fmla="*/ 1193800 h 3530600"/>
                <a:gd name="connsiteX18" fmla="*/ 1400969 w 1463675"/>
                <a:gd name="connsiteY18" fmla="*/ 1247775 h 3530600"/>
                <a:gd name="connsiteX19" fmla="*/ 1416844 w 1463675"/>
                <a:gd name="connsiteY19" fmla="*/ 1301750 h 3530600"/>
                <a:gd name="connsiteX20" fmla="*/ 1431131 w 1463675"/>
                <a:gd name="connsiteY20" fmla="*/ 1357313 h 3530600"/>
                <a:gd name="connsiteX21" fmla="*/ 1441450 w 1463675"/>
                <a:gd name="connsiteY21" fmla="*/ 1413669 h 3530600"/>
                <a:gd name="connsiteX22" fmla="*/ 1450181 w 1463675"/>
                <a:gd name="connsiteY22" fmla="*/ 1469231 h 3530600"/>
                <a:gd name="connsiteX23" fmla="*/ 1456531 w 1463675"/>
                <a:gd name="connsiteY23" fmla="*/ 1526381 h 3530600"/>
                <a:gd name="connsiteX24" fmla="*/ 1461294 w 1463675"/>
                <a:gd name="connsiteY24" fmla="*/ 1583531 h 3530600"/>
                <a:gd name="connsiteX25" fmla="*/ 1463675 w 1463675"/>
                <a:gd name="connsiteY25" fmla="*/ 1639888 h 3530600"/>
                <a:gd name="connsiteX26" fmla="*/ 1463675 w 1463675"/>
                <a:gd name="connsiteY26" fmla="*/ 1695450 h 3530600"/>
                <a:gd name="connsiteX27" fmla="*/ 1461294 w 1463675"/>
                <a:gd name="connsiteY27" fmla="*/ 1751013 h 3530600"/>
                <a:gd name="connsiteX28" fmla="*/ 1455738 w 1463675"/>
                <a:gd name="connsiteY28" fmla="*/ 1804988 h 3530600"/>
                <a:gd name="connsiteX29" fmla="*/ 1451769 w 1463675"/>
                <a:gd name="connsiteY29" fmla="*/ 1833563 h 3530600"/>
                <a:gd name="connsiteX30" fmla="*/ 1441450 w 1463675"/>
                <a:gd name="connsiteY30" fmla="*/ 1858169 h 3530600"/>
                <a:gd name="connsiteX31" fmla="*/ 1428750 w 1463675"/>
                <a:gd name="connsiteY31" fmla="*/ 1880394 h 3530600"/>
                <a:gd name="connsiteX32" fmla="*/ 1413669 w 1463675"/>
                <a:gd name="connsiteY32" fmla="*/ 1899444 h 3530600"/>
                <a:gd name="connsiteX33" fmla="*/ 1395413 w 1463675"/>
                <a:gd name="connsiteY33" fmla="*/ 1914525 h 3530600"/>
                <a:gd name="connsiteX34" fmla="*/ 1374775 w 1463675"/>
                <a:gd name="connsiteY34" fmla="*/ 1928019 h 3530600"/>
                <a:gd name="connsiteX35" fmla="*/ 1353344 w 1463675"/>
                <a:gd name="connsiteY35" fmla="*/ 1936750 h 3530600"/>
                <a:gd name="connsiteX36" fmla="*/ 1331119 w 1463675"/>
                <a:gd name="connsiteY36" fmla="*/ 1943100 h 3530600"/>
                <a:gd name="connsiteX37" fmla="*/ 1307306 w 1463675"/>
                <a:gd name="connsiteY37" fmla="*/ 1946275 h 3530600"/>
                <a:gd name="connsiteX38" fmla="*/ 1284288 w 1463675"/>
                <a:gd name="connsiteY38" fmla="*/ 1946275 h 3530600"/>
                <a:gd name="connsiteX39" fmla="*/ 1262063 w 1463675"/>
                <a:gd name="connsiteY39" fmla="*/ 1943100 h 3530600"/>
                <a:gd name="connsiteX40" fmla="*/ 1241425 w 1463675"/>
                <a:gd name="connsiteY40" fmla="*/ 1937544 h 3530600"/>
                <a:gd name="connsiteX41" fmla="*/ 1220788 w 1463675"/>
                <a:gd name="connsiteY41" fmla="*/ 1928019 h 3530600"/>
                <a:gd name="connsiteX42" fmla="*/ 1203325 w 1463675"/>
                <a:gd name="connsiteY42" fmla="*/ 1915319 h 3530600"/>
                <a:gd name="connsiteX43" fmla="*/ 1188244 w 1463675"/>
                <a:gd name="connsiteY43" fmla="*/ 1900238 h 3530600"/>
                <a:gd name="connsiteX44" fmla="*/ 1176338 w 1463675"/>
                <a:gd name="connsiteY44" fmla="*/ 1880394 h 3530600"/>
                <a:gd name="connsiteX45" fmla="*/ 1167606 w 1463675"/>
                <a:gd name="connsiteY45" fmla="*/ 1858169 h 3530600"/>
                <a:gd name="connsiteX46" fmla="*/ 1164431 w 1463675"/>
                <a:gd name="connsiteY46" fmla="*/ 1833563 h 3530600"/>
                <a:gd name="connsiteX47" fmla="*/ 1164431 w 1463675"/>
                <a:gd name="connsiteY47" fmla="*/ 1804988 h 3530600"/>
                <a:gd name="connsiteX48" fmla="*/ 1169194 w 1463675"/>
                <a:gd name="connsiteY48" fmla="*/ 1760538 h 3530600"/>
                <a:gd name="connsiteX49" fmla="*/ 1170781 w 1463675"/>
                <a:gd name="connsiteY49" fmla="*/ 1713706 h 3530600"/>
                <a:gd name="connsiteX50" fmla="*/ 1172369 w 1463675"/>
                <a:gd name="connsiteY50" fmla="*/ 1663700 h 3530600"/>
                <a:gd name="connsiteX51" fmla="*/ 1170781 w 1463675"/>
                <a:gd name="connsiteY51" fmla="*/ 1612106 h 3530600"/>
                <a:gd name="connsiteX52" fmla="*/ 1167606 w 1463675"/>
                <a:gd name="connsiteY52" fmla="*/ 1558131 h 3530600"/>
                <a:gd name="connsiteX53" fmla="*/ 1162844 w 1463675"/>
                <a:gd name="connsiteY53" fmla="*/ 1504950 h 3530600"/>
                <a:gd name="connsiteX54" fmla="*/ 1155700 w 1463675"/>
                <a:gd name="connsiteY54" fmla="*/ 1450975 h 3530600"/>
                <a:gd name="connsiteX55" fmla="*/ 1145381 w 1463675"/>
                <a:gd name="connsiteY55" fmla="*/ 1397794 h 3530600"/>
                <a:gd name="connsiteX56" fmla="*/ 1132681 w 1463675"/>
                <a:gd name="connsiteY56" fmla="*/ 1345406 h 3530600"/>
                <a:gd name="connsiteX57" fmla="*/ 1116013 w 1463675"/>
                <a:gd name="connsiteY57" fmla="*/ 1296194 h 3530600"/>
                <a:gd name="connsiteX58" fmla="*/ 1096963 w 1463675"/>
                <a:gd name="connsiteY58" fmla="*/ 1247775 h 3530600"/>
                <a:gd name="connsiteX59" fmla="*/ 1073944 w 1463675"/>
                <a:gd name="connsiteY59" fmla="*/ 1203325 h 3530600"/>
                <a:gd name="connsiteX60" fmla="*/ 1073944 w 1463675"/>
                <a:gd name="connsiteY60" fmla="*/ 1417638 h 3530600"/>
                <a:gd name="connsiteX61" fmla="*/ 1077119 w 1463675"/>
                <a:gd name="connsiteY61" fmla="*/ 1631156 h 3530600"/>
                <a:gd name="connsiteX62" fmla="*/ 1079500 w 1463675"/>
                <a:gd name="connsiteY62" fmla="*/ 1845469 h 3530600"/>
                <a:gd name="connsiteX63" fmla="*/ 1083469 w 1463675"/>
                <a:gd name="connsiteY63" fmla="*/ 1866106 h 3530600"/>
                <a:gd name="connsiteX64" fmla="*/ 1085056 w 1463675"/>
                <a:gd name="connsiteY64" fmla="*/ 1888331 h 3530600"/>
                <a:gd name="connsiteX65" fmla="*/ 1085850 w 1463675"/>
                <a:gd name="connsiteY65" fmla="*/ 2258219 h 3530600"/>
                <a:gd name="connsiteX66" fmla="*/ 1088231 w 1463675"/>
                <a:gd name="connsiteY66" fmla="*/ 2627313 h 3530600"/>
                <a:gd name="connsiteX67" fmla="*/ 1093788 w 1463675"/>
                <a:gd name="connsiteY67" fmla="*/ 2996406 h 3530600"/>
                <a:gd name="connsiteX68" fmla="*/ 1105694 w 1463675"/>
                <a:gd name="connsiteY68" fmla="*/ 3367088 h 3530600"/>
                <a:gd name="connsiteX69" fmla="*/ 1104106 w 1463675"/>
                <a:gd name="connsiteY69" fmla="*/ 3398044 h 3530600"/>
                <a:gd name="connsiteX70" fmla="*/ 1098550 w 1463675"/>
                <a:gd name="connsiteY70" fmla="*/ 3426619 h 3530600"/>
                <a:gd name="connsiteX71" fmla="*/ 1089025 w 1463675"/>
                <a:gd name="connsiteY71" fmla="*/ 3450431 h 3530600"/>
                <a:gd name="connsiteX72" fmla="*/ 1075531 w 1463675"/>
                <a:gd name="connsiteY72" fmla="*/ 3471069 h 3530600"/>
                <a:gd name="connsiteX73" fmla="*/ 1058863 w 1463675"/>
                <a:gd name="connsiteY73" fmla="*/ 3490119 h 3530600"/>
                <a:gd name="connsiteX74" fmla="*/ 1039813 w 1463675"/>
                <a:gd name="connsiteY74" fmla="*/ 3504406 h 3530600"/>
                <a:gd name="connsiteX75" fmla="*/ 1018381 w 1463675"/>
                <a:gd name="connsiteY75" fmla="*/ 3516313 h 3530600"/>
                <a:gd name="connsiteX76" fmla="*/ 994569 w 1463675"/>
                <a:gd name="connsiteY76" fmla="*/ 3524250 h 3530600"/>
                <a:gd name="connsiteX77" fmla="*/ 970756 w 1463675"/>
                <a:gd name="connsiteY77" fmla="*/ 3529806 h 3530600"/>
                <a:gd name="connsiteX78" fmla="*/ 945356 w 1463675"/>
                <a:gd name="connsiteY78" fmla="*/ 3530600 h 3530600"/>
                <a:gd name="connsiteX79" fmla="*/ 920750 w 1463675"/>
                <a:gd name="connsiteY79" fmla="*/ 3528219 h 3530600"/>
                <a:gd name="connsiteX80" fmla="*/ 896144 w 1463675"/>
                <a:gd name="connsiteY80" fmla="*/ 3524250 h 3530600"/>
                <a:gd name="connsiteX81" fmla="*/ 872331 w 1463675"/>
                <a:gd name="connsiteY81" fmla="*/ 3515519 h 3530600"/>
                <a:gd name="connsiteX82" fmla="*/ 850106 w 1463675"/>
                <a:gd name="connsiteY82" fmla="*/ 3504406 h 3530600"/>
                <a:gd name="connsiteX83" fmla="*/ 829469 w 1463675"/>
                <a:gd name="connsiteY83" fmla="*/ 3490119 h 3530600"/>
                <a:gd name="connsiteX84" fmla="*/ 811213 w 1463675"/>
                <a:gd name="connsiteY84" fmla="*/ 3471069 h 3530600"/>
                <a:gd name="connsiteX85" fmla="*/ 796131 w 1463675"/>
                <a:gd name="connsiteY85" fmla="*/ 3450431 h 3530600"/>
                <a:gd name="connsiteX86" fmla="*/ 784225 w 1463675"/>
                <a:gd name="connsiteY86" fmla="*/ 3425031 h 3530600"/>
                <a:gd name="connsiteX87" fmla="*/ 776288 w 1463675"/>
                <a:gd name="connsiteY87" fmla="*/ 3398044 h 3530600"/>
                <a:gd name="connsiteX88" fmla="*/ 772319 w 1463675"/>
                <a:gd name="connsiteY88" fmla="*/ 3367088 h 3530600"/>
                <a:gd name="connsiteX89" fmla="*/ 760413 w 1463675"/>
                <a:gd name="connsiteY89" fmla="*/ 2980531 h 3530600"/>
                <a:gd name="connsiteX90" fmla="*/ 754063 w 1463675"/>
                <a:gd name="connsiteY90" fmla="*/ 2594769 h 3530600"/>
                <a:gd name="connsiteX91" fmla="*/ 751681 w 1463675"/>
                <a:gd name="connsiteY91" fmla="*/ 2208213 h 3530600"/>
                <a:gd name="connsiteX92" fmla="*/ 704056 w 1463675"/>
                <a:gd name="connsiteY92" fmla="*/ 2208213 h 3530600"/>
                <a:gd name="connsiteX93" fmla="*/ 701675 w 1463675"/>
                <a:gd name="connsiteY93" fmla="*/ 2594769 h 3530600"/>
                <a:gd name="connsiteX94" fmla="*/ 696913 w 1463675"/>
                <a:gd name="connsiteY94" fmla="*/ 2980531 h 3530600"/>
                <a:gd name="connsiteX95" fmla="*/ 683419 w 1463675"/>
                <a:gd name="connsiteY95" fmla="*/ 3367088 h 3530600"/>
                <a:gd name="connsiteX96" fmla="*/ 680244 w 1463675"/>
                <a:gd name="connsiteY96" fmla="*/ 3398044 h 3530600"/>
                <a:gd name="connsiteX97" fmla="*/ 671513 w 1463675"/>
                <a:gd name="connsiteY97" fmla="*/ 3425031 h 3530600"/>
                <a:gd name="connsiteX98" fmla="*/ 659606 w 1463675"/>
                <a:gd name="connsiteY98" fmla="*/ 3450431 h 3530600"/>
                <a:gd name="connsiteX99" fmla="*/ 644525 w 1463675"/>
                <a:gd name="connsiteY99" fmla="*/ 3471069 h 3530600"/>
                <a:gd name="connsiteX100" fmla="*/ 626269 w 1463675"/>
                <a:gd name="connsiteY100" fmla="*/ 3490119 h 3530600"/>
                <a:gd name="connsiteX101" fmla="*/ 606425 w 1463675"/>
                <a:gd name="connsiteY101" fmla="*/ 3504406 h 3530600"/>
                <a:gd name="connsiteX102" fmla="*/ 584200 w 1463675"/>
                <a:gd name="connsiteY102" fmla="*/ 3515519 h 3530600"/>
                <a:gd name="connsiteX103" fmla="*/ 560388 w 1463675"/>
                <a:gd name="connsiteY103" fmla="*/ 3524250 h 3530600"/>
                <a:gd name="connsiteX104" fmla="*/ 535781 w 1463675"/>
                <a:gd name="connsiteY104" fmla="*/ 3528219 h 3530600"/>
                <a:gd name="connsiteX105" fmla="*/ 511175 w 1463675"/>
                <a:gd name="connsiteY105" fmla="*/ 3530600 h 3530600"/>
                <a:gd name="connsiteX106" fmla="*/ 486569 w 1463675"/>
                <a:gd name="connsiteY106" fmla="*/ 3529806 h 3530600"/>
                <a:gd name="connsiteX107" fmla="*/ 461169 w 1463675"/>
                <a:gd name="connsiteY107" fmla="*/ 3524250 h 3530600"/>
                <a:gd name="connsiteX108" fmla="*/ 438944 w 1463675"/>
                <a:gd name="connsiteY108" fmla="*/ 3516313 h 3530600"/>
                <a:gd name="connsiteX109" fmla="*/ 417513 w 1463675"/>
                <a:gd name="connsiteY109" fmla="*/ 3504406 h 3530600"/>
                <a:gd name="connsiteX110" fmla="*/ 397669 w 1463675"/>
                <a:gd name="connsiteY110" fmla="*/ 3490119 h 3530600"/>
                <a:gd name="connsiteX111" fmla="*/ 381000 w 1463675"/>
                <a:gd name="connsiteY111" fmla="*/ 3471069 h 3530600"/>
                <a:gd name="connsiteX112" fmla="*/ 367506 w 1463675"/>
                <a:gd name="connsiteY112" fmla="*/ 3450431 h 3530600"/>
                <a:gd name="connsiteX113" fmla="*/ 357981 w 1463675"/>
                <a:gd name="connsiteY113" fmla="*/ 3426619 h 3530600"/>
                <a:gd name="connsiteX114" fmla="*/ 351631 w 1463675"/>
                <a:gd name="connsiteY114" fmla="*/ 3398044 h 3530600"/>
                <a:gd name="connsiteX115" fmla="*/ 350838 w 1463675"/>
                <a:gd name="connsiteY115" fmla="*/ 3367088 h 3530600"/>
                <a:gd name="connsiteX116" fmla="*/ 361950 w 1463675"/>
                <a:gd name="connsiteY116" fmla="*/ 2996406 h 3530600"/>
                <a:gd name="connsiteX117" fmla="*/ 369094 w 1463675"/>
                <a:gd name="connsiteY117" fmla="*/ 2627313 h 3530600"/>
                <a:gd name="connsiteX118" fmla="*/ 370681 w 1463675"/>
                <a:gd name="connsiteY118" fmla="*/ 2258219 h 3530600"/>
                <a:gd name="connsiteX119" fmla="*/ 372269 w 1463675"/>
                <a:gd name="connsiteY119" fmla="*/ 1888331 h 3530600"/>
                <a:gd name="connsiteX120" fmla="*/ 372269 w 1463675"/>
                <a:gd name="connsiteY120" fmla="*/ 1883569 h 3530600"/>
                <a:gd name="connsiteX121" fmla="*/ 372269 w 1463675"/>
                <a:gd name="connsiteY121" fmla="*/ 1878013 h 3530600"/>
                <a:gd name="connsiteX122" fmla="*/ 372269 w 1463675"/>
                <a:gd name="connsiteY122" fmla="*/ 1857375 h 3530600"/>
                <a:gd name="connsiteX123" fmla="*/ 372269 w 1463675"/>
                <a:gd name="connsiteY123" fmla="*/ 1235075 h 3530600"/>
                <a:gd name="connsiteX124" fmla="*/ 350838 w 1463675"/>
                <a:gd name="connsiteY124" fmla="*/ 1283494 h 3530600"/>
                <a:gd name="connsiteX125" fmla="*/ 333375 w 1463675"/>
                <a:gd name="connsiteY125" fmla="*/ 1335088 h 3530600"/>
                <a:gd name="connsiteX126" fmla="*/ 320675 w 1463675"/>
                <a:gd name="connsiteY126" fmla="*/ 1388269 h 3530600"/>
                <a:gd name="connsiteX127" fmla="*/ 308769 w 1463675"/>
                <a:gd name="connsiteY127" fmla="*/ 1442244 h 3530600"/>
                <a:gd name="connsiteX128" fmla="*/ 300831 w 1463675"/>
                <a:gd name="connsiteY128" fmla="*/ 1497013 h 3530600"/>
                <a:gd name="connsiteX129" fmla="*/ 295275 w 1463675"/>
                <a:gd name="connsiteY129" fmla="*/ 1553369 h 3530600"/>
                <a:gd name="connsiteX130" fmla="*/ 292100 w 1463675"/>
                <a:gd name="connsiteY130" fmla="*/ 1606550 h 3530600"/>
                <a:gd name="connsiteX131" fmla="*/ 291306 w 1463675"/>
                <a:gd name="connsiteY131" fmla="*/ 1660525 h 3530600"/>
                <a:gd name="connsiteX132" fmla="*/ 292100 w 1463675"/>
                <a:gd name="connsiteY132" fmla="*/ 1711325 h 3530600"/>
                <a:gd name="connsiteX133" fmla="*/ 294481 w 1463675"/>
                <a:gd name="connsiteY133" fmla="*/ 1759744 h 3530600"/>
                <a:gd name="connsiteX134" fmla="*/ 297656 w 1463675"/>
                <a:gd name="connsiteY134" fmla="*/ 1804988 h 3530600"/>
                <a:gd name="connsiteX135" fmla="*/ 298450 w 1463675"/>
                <a:gd name="connsiteY135" fmla="*/ 1833563 h 3530600"/>
                <a:gd name="connsiteX136" fmla="*/ 294481 w 1463675"/>
                <a:gd name="connsiteY136" fmla="*/ 1858169 h 3530600"/>
                <a:gd name="connsiteX137" fmla="*/ 285750 w 1463675"/>
                <a:gd name="connsiteY137" fmla="*/ 1880394 h 3530600"/>
                <a:gd name="connsiteX138" fmla="*/ 274638 w 1463675"/>
                <a:gd name="connsiteY138" fmla="*/ 1900238 h 3530600"/>
                <a:gd name="connsiteX139" fmla="*/ 259556 w 1463675"/>
                <a:gd name="connsiteY139" fmla="*/ 1915319 h 3530600"/>
                <a:gd name="connsiteX140" fmla="*/ 241300 w 1463675"/>
                <a:gd name="connsiteY140" fmla="*/ 1928019 h 3530600"/>
                <a:gd name="connsiteX141" fmla="*/ 222250 w 1463675"/>
                <a:gd name="connsiteY141" fmla="*/ 1937544 h 3530600"/>
                <a:gd name="connsiteX142" fmla="*/ 200819 w 1463675"/>
                <a:gd name="connsiteY142" fmla="*/ 1943894 h 3530600"/>
                <a:gd name="connsiteX143" fmla="*/ 177800 w 1463675"/>
                <a:gd name="connsiteY143" fmla="*/ 1947069 h 3530600"/>
                <a:gd name="connsiteX144" fmla="*/ 155575 w 1463675"/>
                <a:gd name="connsiteY144" fmla="*/ 1946275 h 3530600"/>
                <a:gd name="connsiteX145" fmla="*/ 132556 w 1463675"/>
                <a:gd name="connsiteY145" fmla="*/ 1943894 h 3530600"/>
                <a:gd name="connsiteX146" fmla="*/ 110331 w 1463675"/>
                <a:gd name="connsiteY146" fmla="*/ 1937544 h 3530600"/>
                <a:gd name="connsiteX147" fmla="*/ 88106 w 1463675"/>
                <a:gd name="connsiteY147" fmla="*/ 1928019 h 3530600"/>
                <a:gd name="connsiteX148" fmla="*/ 68263 w 1463675"/>
                <a:gd name="connsiteY148" fmla="*/ 1915319 h 3530600"/>
                <a:gd name="connsiteX149" fmla="*/ 49213 w 1463675"/>
                <a:gd name="connsiteY149" fmla="*/ 1899444 h 3530600"/>
                <a:gd name="connsiteX150" fmla="*/ 33338 w 1463675"/>
                <a:gd name="connsiteY150" fmla="*/ 1880394 h 3530600"/>
                <a:gd name="connsiteX151" fmla="*/ 21431 w 1463675"/>
                <a:gd name="connsiteY151" fmla="*/ 1858169 h 3530600"/>
                <a:gd name="connsiteX152" fmla="*/ 11906 w 1463675"/>
                <a:gd name="connsiteY152" fmla="*/ 1833563 h 3530600"/>
                <a:gd name="connsiteX153" fmla="*/ 6350 w 1463675"/>
                <a:gd name="connsiteY153" fmla="*/ 1804988 h 3530600"/>
                <a:gd name="connsiteX154" fmla="*/ 2381 w 1463675"/>
                <a:gd name="connsiteY154" fmla="*/ 1751806 h 3530600"/>
                <a:gd name="connsiteX155" fmla="*/ 0 w 1463675"/>
                <a:gd name="connsiteY155" fmla="*/ 1697831 h 3530600"/>
                <a:gd name="connsiteX156" fmla="*/ 0 w 1463675"/>
                <a:gd name="connsiteY156" fmla="*/ 1643063 h 3530600"/>
                <a:gd name="connsiteX157" fmla="*/ 794 w 1463675"/>
                <a:gd name="connsiteY157" fmla="*/ 1588294 h 3530600"/>
                <a:gd name="connsiteX158" fmla="*/ 5556 w 1463675"/>
                <a:gd name="connsiteY158" fmla="*/ 1531938 h 3530600"/>
                <a:gd name="connsiteX159" fmla="*/ 11113 w 1463675"/>
                <a:gd name="connsiteY159" fmla="*/ 1477169 h 3530600"/>
                <a:gd name="connsiteX160" fmla="*/ 19050 w 1463675"/>
                <a:gd name="connsiteY160" fmla="*/ 1420813 h 3530600"/>
                <a:gd name="connsiteX161" fmla="*/ 30163 w 1463675"/>
                <a:gd name="connsiteY161" fmla="*/ 1366044 h 3530600"/>
                <a:gd name="connsiteX162" fmla="*/ 42863 w 1463675"/>
                <a:gd name="connsiteY162" fmla="*/ 1312069 h 3530600"/>
                <a:gd name="connsiteX163" fmla="*/ 57944 w 1463675"/>
                <a:gd name="connsiteY163" fmla="*/ 1258888 h 3530600"/>
                <a:gd name="connsiteX164" fmla="*/ 75406 w 1463675"/>
                <a:gd name="connsiteY164" fmla="*/ 1205706 h 3530600"/>
                <a:gd name="connsiteX165" fmla="*/ 96044 w 1463675"/>
                <a:gd name="connsiteY165" fmla="*/ 1154906 h 3530600"/>
                <a:gd name="connsiteX166" fmla="*/ 118269 w 1463675"/>
                <a:gd name="connsiteY166" fmla="*/ 1105694 h 3530600"/>
                <a:gd name="connsiteX167" fmla="*/ 143669 w 1463675"/>
                <a:gd name="connsiteY167" fmla="*/ 1058863 h 3530600"/>
                <a:gd name="connsiteX168" fmla="*/ 171450 w 1463675"/>
                <a:gd name="connsiteY168" fmla="*/ 1014413 h 3530600"/>
                <a:gd name="connsiteX169" fmla="*/ 202406 w 1463675"/>
                <a:gd name="connsiteY169" fmla="*/ 971550 h 3530600"/>
                <a:gd name="connsiteX170" fmla="*/ 234950 w 1463675"/>
                <a:gd name="connsiteY170" fmla="*/ 931863 h 3530600"/>
                <a:gd name="connsiteX171" fmla="*/ 271463 w 1463675"/>
                <a:gd name="connsiteY171" fmla="*/ 894556 h 3530600"/>
                <a:gd name="connsiteX172" fmla="*/ 310356 w 1463675"/>
                <a:gd name="connsiteY172" fmla="*/ 860425 h 3530600"/>
                <a:gd name="connsiteX173" fmla="*/ 351631 w 1463675"/>
                <a:gd name="connsiteY173" fmla="*/ 831056 h 3530600"/>
                <a:gd name="connsiteX174" fmla="*/ 396875 w 1463675"/>
                <a:gd name="connsiteY174" fmla="*/ 803275 h 3530600"/>
                <a:gd name="connsiteX175" fmla="*/ 444500 w 1463675"/>
                <a:gd name="connsiteY175" fmla="*/ 781844 h 3530600"/>
                <a:gd name="connsiteX176" fmla="*/ 493713 w 1463675"/>
                <a:gd name="connsiteY176" fmla="*/ 762794 h 3530600"/>
                <a:gd name="connsiteX177" fmla="*/ 547688 w 1463675"/>
                <a:gd name="connsiteY177" fmla="*/ 748506 h 3530600"/>
                <a:gd name="connsiteX178" fmla="*/ 604838 w 1463675"/>
                <a:gd name="connsiteY178" fmla="*/ 739775 h 3530600"/>
                <a:gd name="connsiteX179" fmla="*/ 648494 w 1463675"/>
                <a:gd name="connsiteY179" fmla="*/ 731044 h 3530600"/>
                <a:gd name="connsiteX180" fmla="*/ 725884 w 1463675"/>
                <a:gd name="connsiteY180" fmla="*/ 0 h 3530600"/>
                <a:gd name="connsiteX181" fmla="*/ 769600 w 1463675"/>
                <a:gd name="connsiteY181" fmla="*/ 3183 h 3530600"/>
                <a:gd name="connsiteX182" fmla="*/ 810137 w 1463675"/>
                <a:gd name="connsiteY182" fmla="*/ 12734 h 3530600"/>
                <a:gd name="connsiteX183" fmla="*/ 849083 w 1463675"/>
                <a:gd name="connsiteY183" fmla="*/ 27060 h 3530600"/>
                <a:gd name="connsiteX184" fmla="*/ 884851 w 1463675"/>
                <a:gd name="connsiteY184" fmla="*/ 48548 h 3530600"/>
                <a:gd name="connsiteX185" fmla="*/ 917439 w 1463675"/>
                <a:gd name="connsiteY185" fmla="*/ 73220 h 3530600"/>
                <a:gd name="connsiteX186" fmla="*/ 946053 w 1463675"/>
                <a:gd name="connsiteY186" fmla="*/ 101872 h 3530600"/>
                <a:gd name="connsiteX187" fmla="*/ 971488 w 1463675"/>
                <a:gd name="connsiteY187" fmla="*/ 135298 h 3530600"/>
                <a:gd name="connsiteX188" fmla="*/ 990564 w 1463675"/>
                <a:gd name="connsiteY188" fmla="*/ 172704 h 3530600"/>
                <a:gd name="connsiteX189" fmla="*/ 1005666 w 1463675"/>
                <a:gd name="connsiteY189" fmla="*/ 212498 h 3530600"/>
                <a:gd name="connsiteX190" fmla="*/ 1015204 w 1463675"/>
                <a:gd name="connsiteY190" fmla="*/ 253883 h 3530600"/>
                <a:gd name="connsiteX191" fmla="*/ 1017588 w 1463675"/>
                <a:gd name="connsiteY191" fmla="*/ 298452 h 3530600"/>
                <a:gd name="connsiteX192" fmla="*/ 1015204 w 1463675"/>
                <a:gd name="connsiteY192" fmla="*/ 342225 h 3530600"/>
                <a:gd name="connsiteX193" fmla="*/ 1005666 w 1463675"/>
                <a:gd name="connsiteY193" fmla="*/ 384407 h 3530600"/>
                <a:gd name="connsiteX194" fmla="*/ 990564 w 1463675"/>
                <a:gd name="connsiteY194" fmla="*/ 424200 h 3530600"/>
                <a:gd name="connsiteX195" fmla="*/ 971488 w 1463675"/>
                <a:gd name="connsiteY195" fmla="*/ 460014 h 3530600"/>
                <a:gd name="connsiteX196" fmla="*/ 946053 w 1463675"/>
                <a:gd name="connsiteY196" fmla="*/ 493441 h 3530600"/>
                <a:gd name="connsiteX197" fmla="*/ 917439 w 1463675"/>
                <a:gd name="connsiteY197" fmla="*/ 522888 h 3530600"/>
                <a:gd name="connsiteX198" fmla="*/ 884851 w 1463675"/>
                <a:gd name="connsiteY198" fmla="*/ 548356 h 3530600"/>
                <a:gd name="connsiteX199" fmla="*/ 849083 w 1463675"/>
                <a:gd name="connsiteY199" fmla="*/ 568253 h 3530600"/>
                <a:gd name="connsiteX200" fmla="*/ 810137 w 1463675"/>
                <a:gd name="connsiteY200" fmla="*/ 583375 h 3530600"/>
                <a:gd name="connsiteX201" fmla="*/ 769600 w 1463675"/>
                <a:gd name="connsiteY201" fmla="*/ 592129 h 3530600"/>
                <a:gd name="connsiteX202" fmla="*/ 725884 w 1463675"/>
                <a:gd name="connsiteY202" fmla="*/ 595313 h 3530600"/>
                <a:gd name="connsiteX203" fmla="*/ 682963 w 1463675"/>
                <a:gd name="connsiteY203" fmla="*/ 592129 h 3530600"/>
                <a:gd name="connsiteX204" fmla="*/ 641632 w 1463675"/>
                <a:gd name="connsiteY204" fmla="*/ 583375 h 3530600"/>
                <a:gd name="connsiteX205" fmla="*/ 602685 w 1463675"/>
                <a:gd name="connsiteY205" fmla="*/ 568253 h 3530600"/>
                <a:gd name="connsiteX206" fmla="*/ 567712 w 1463675"/>
                <a:gd name="connsiteY206" fmla="*/ 548356 h 3530600"/>
                <a:gd name="connsiteX207" fmla="*/ 535124 w 1463675"/>
                <a:gd name="connsiteY207" fmla="*/ 522888 h 3530600"/>
                <a:gd name="connsiteX208" fmla="*/ 505715 w 1463675"/>
                <a:gd name="connsiteY208" fmla="*/ 493441 h 3530600"/>
                <a:gd name="connsiteX209" fmla="*/ 481075 w 1463675"/>
                <a:gd name="connsiteY209" fmla="*/ 460014 h 3530600"/>
                <a:gd name="connsiteX210" fmla="*/ 461205 w 1463675"/>
                <a:gd name="connsiteY210" fmla="*/ 424200 h 3530600"/>
                <a:gd name="connsiteX211" fmla="*/ 446103 w 1463675"/>
                <a:gd name="connsiteY211" fmla="*/ 384407 h 3530600"/>
                <a:gd name="connsiteX212" fmla="*/ 438154 w 1463675"/>
                <a:gd name="connsiteY212" fmla="*/ 342225 h 3530600"/>
                <a:gd name="connsiteX213" fmla="*/ 434975 w 1463675"/>
                <a:gd name="connsiteY213" fmla="*/ 298452 h 3530600"/>
                <a:gd name="connsiteX214" fmla="*/ 438154 w 1463675"/>
                <a:gd name="connsiteY214" fmla="*/ 253883 h 3530600"/>
                <a:gd name="connsiteX215" fmla="*/ 446103 w 1463675"/>
                <a:gd name="connsiteY215" fmla="*/ 212498 h 3530600"/>
                <a:gd name="connsiteX216" fmla="*/ 461205 w 1463675"/>
                <a:gd name="connsiteY216" fmla="*/ 172704 h 3530600"/>
                <a:gd name="connsiteX217" fmla="*/ 481075 w 1463675"/>
                <a:gd name="connsiteY217" fmla="*/ 135298 h 3530600"/>
                <a:gd name="connsiteX218" fmla="*/ 505715 w 1463675"/>
                <a:gd name="connsiteY218" fmla="*/ 101872 h 3530600"/>
                <a:gd name="connsiteX219" fmla="*/ 535124 w 1463675"/>
                <a:gd name="connsiteY219" fmla="*/ 73220 h 3530600"/>
                <a:gd name="connsiteX220" fmla="*/ 567712 w 1463675"/>
                <a:gd name="connsiteY220" fmla="*/ 48548 h 3530600"/>
                <a:gd name="connsiteX221" fmla="*/ 602685 w 1463675"/>
                <a:gd name="connsiteY221" fmla="*/ 27060 h 3530600"/>
                <a:gd name="connsiteX222" fmla="*/ 641632 w 1463675"/>
                <a:gd name="connsiteY222" fmla="*/ 12734 h 3530600"/>
                <a:gd name="connsiteX223" fmla="*/ 682963 w 1463675"/>
                <a:gd name="connsiteY223" fmla="*/ 3183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1463675" h="3530600">
                  <a:moveTo>
                    <a:pt x="693738" y="727075"/>
                  </a:moveTo>
                  <a:lnTo>
                    <a:pt x="738981" y="727075"/>
                  </a:lnTo>
                  <a:lnTo>
                    <a:pt x="782638" y="730250"/>
                  </a:lnTo>
                  <a:lnTo>
                    <a:pt x="827088" y="736600"/>
                  </a:lnTo>
                  <a:lnTo>
                    <a:pt x="886619" y="742950"/>
                  </a:lnTo>
                  <a:lnTo>
                    <a:pt x="943769" y="755650"/>
                  </a:lnTo>
                  <a:lnTo>
                    <a:pt x="996156" y="773113"/>
                  </a:lnTo>
                  <a:lnTo>
                    <a:pt x="1046163" y="793750"/>
                  </a:lnTo>
                  <a:lnTo>
                    <a:pt x="1092200" y="819150"/>
                  </a:lnTo>
                  <a:lnTo>
                    <a:pt x="1136650" y="848519"/>
                  </a:lnTo>
                  <a:lnTo>
                    <a:pt x="1177925" y="881856"/>
                  </a:lnTo>
                  <a:lnTo>
                    <a:pt x="1215231" y="917575"/>
                  </a:lnTo>
                  <a:lnTo>
                    <a:pt x="1250156" y="957263"/>
                  </a:lnTo>
                  <a:lnTo>
                    <a:pt x="1281906" y="1000125"/>
                  </a:lnTo>
                  <a:lnTo>
                    <a:pt x="1311275" y="1045369"/>
                  </a:lnTo>
                  <a:lnTo>
                    <a:pt x="1337469" y="1092994"/>
                  </a:lnTo>
                  <a:lnTo>
                    <a:pt x="1362075" y="1143000"/>
                  </a:lnTo>
                  <a:lnTo>
                    <a:pt x="1382713" y="1193800"/>
                  </a:lnTo>
                  <a:lnTo>
                    <a:pt x="1400969" y="1247775"/>
                  </a:lnTo>
                  <a:lnTo>
                    <a:pt x="1416844" y="1301750"/>
                  </a:lnTo>
                  <a:lnTo>
                    <a:pt x="1431131" y="1357313"/>
                  </a:lnTo>
                  <a:lnTo>
                    <a:pt x="1441450" y="1413669"/>
                  </a:lnTo>
                  <a:lnTo>
                    <a:pt x="1450181" y="1469231"/>
                  </a:lnTo>
                  <a:lnTo>
                    <a:pt x="1456531" y="1526381"/>
                  </a:lnTo>
                  <a:lnTo>
                    <a:pt x="1461294" y="1583531"/>
                  </a:lnTo>
                  <a:lnTo>
                    <a:pt x="1463675" y="1639888"/>
                  </a:lnTo>
                  <a:lnTo>
                    <a:pt x="1463675" y="1695450"/>
                  </a:lnTo>
                  <a:lnTo>
                    <a:pt x="1461294" y="1751013"/>
                  </a:lnTo>
                  <a:lnTo>
                    <a:pt x="1455738" y="1804988"/>
                  </a:lnTo>
                  <a:lnTo>
                    <a:pt x="1451769" y="1833563"/>
                  </a:lnTo>
                  <a:lnTo>
                    <a:pt x="1441450" y="1858169"/>
                  </a:lnTo>
                  <a:lnTo>
                    <a:pt x="1428750" y="1880394"/>
                  </a:lnTo>
                  <a:lnTo>
                    <a:pt x="1413669" y="1899444"/>
                  </a:lnTo>
                  <a:lnTo>
                    <a:pt x="1395413" y="1914525"/>
                  </a:lnTo>
                  <a:lnTo>
                    <a:pt x="1374775" y="1928019"/>
                  </a:lnTo>
                  <a:lnTo>
                    <a:pt x="1353344" y="1936750"/>
                  </a:lnTo>
                  <a:lnTo>
                    <a:pt x="1331119" y="1943100"/>
                  </a:lnTo>
                  <a:lnTo>
                    <a:pt x="1307306" y="1946275"/>
                  </a:lnTo>
                  <a:lnTo>
                    <a:pt x="1284288" y="1946275"/>
                  </a:lnTo>
                  <a:lnTo>
                    <a:pt x="1262063" y="1943100"/>
                  </a:lnTo>
                  <a:lnTo>
                    <a:pt x="1241425" y="1937544"/>
                  </a:lnTo>
                  <a:lnTo>
                    <a:pt x="1220788" y="1928019"/>
                  </a:lnTo>
                  <a:lnTo>
                    <a:pt x="1203325" y="1915319"/>
                  </a:lnTo>
                  <a:lnTo>
                    <a:pt x="1188244" y="1900238"/>
                  </a:lnTo>
                  <a:lnTo>
                    <a:pt x="1176338" y="1880394"/>
                  </a:lnTo>
                  <a:lnTo>
                    <a:pt x="1167606" y="1858169"/>
                  </a:lnTo>
                  <a:lnTo>
                    <a:pt x="1164431" y="1833563"/>
                  </a:lnTo>
                  <a:lnTo>
                    <a:pt x="1164431" y="1804988"/>
                  </a:lnTo>
                  <a:lnTo>
                    <a:pt x="1169194" y="1760538"/>
                  </a:lnTo>
                  <a:lnTo>
                    <a:pt x="1170781" y="1713706"/>
                  </a:lnTo>
                  <a:lnTo>
                    <a:pt x="1172369" y="1663700"/>
                  </a:lnTo>
                  <a:lnTo>
                    <a:pt x="1170781" y="1612106"/>
                  </a:lnTo>
                  <a:lnTo>
                    <a:pt x="1167606" y="1558131"/>
                  </a:lnTo>
                  <a:lnTo>
                    <a:pt x="1162844" y="1504950"/>
                  </a:lnTo>
                  <a:lnTo>
                    <a:pt x="1155700" y="1450975"/>
                  </a:lnTo>
                  <a:lnTo>
                    <a:pt x="1145381" y="1397794"/>
                  </a:lnTo>
                  <a:lnTo>
                    <a:pt x="1132681" y="1345406"/>
                  </a:lnTo>
                  <a:lnTo>
                    <a:pt x="1116013" y="1296194"/>
                  </a:lnTo>
                  <a:lnTo>
                    <a:pt x="1096963" y="1247775"/>
                  </a:lnTo>
                  <a:lnTo>
                    <a:pt x="1073944" y="1203325"/>
                  </a:lnTo>
                  <a:lnTo>
                    <a:pt x="1073944" y="1417638"/>
                  </a:lnTo>
                  <a:lnTo>
                    <a:pt x="1077119" y="1631156"/>
                  </a:lnTo>
                  <a:lnTo>
                    <a:pt x="1079500" y="1845469"/>
                  </a:lnTo>
                  <a:lnTo>
                    <a:pt x="1083469" y="1866106"/>
                  </a:lnTo>
                  <a:lnTo>
                    <a:pt x="1085056" y="1888331"/>
                  </a:lnTo>
                  <a:lnTo>
                    <a:pt x="1085850" y="2258219"/>
                  </a:lnTo>
                  <a:lnTo>
                    <a:pt x="1088231" y="2627313"/>
                  </a:lnTo>
                  <a:lnTo>
                    <a:pt x="1093788" y="2996406"/>
                  </a:lnTo>
                  <a:lnTo>
                    <a:pt x="1105694" y="3367088"/>
                  </a:lnTo>
                  <a:lnTo>
                    <a:pt x="1104106" y="3398044"/>
                  </a:lnTo>
                  <a:lnTo>
                    <a:pt x="1098550" y="3426619"/>
                  </a:lnTo>
                  <a:lnTo>
                    <a:pt x="1089025" y="3450431"/>
                  </a:lnTo>
                  <a:lnTo>
                    <a:pt x="1075531" y="3471069"/>
                  </a:lnTo>
                  <a:lnTo>
                    <a:pt x="1058863" y="3490119"/>
                  </a:lnTo>
                  <a:lnTo>
                    <a:pt x="1039813" y="3504406"/>
                  </a:lnTo>
                  <a:lnTo>
                    <a:pt x="1018381" y="3516313"/>
                  </a:lnTo>
                  <a:lnTo>
                    <a:pt x="994569" y="3524250"/>
                  </a:lnTo>
                  <a:lnTo>
                    <a:pt x="970756" y="3529806"/>
                  </a:lnTo>
                  <a:lnTo>
                    <a:pt x="945356" y="3530600"/>
                  </a:lnTo>
                  <a:lnTo>
                    <a:pt x="920750" y="3528219"/>
                  </a:lnTo>
                  <a:lnTo>
                    <a:pt x="896144" y="3524250"/>
                  </a:lnTo>
                  <a:lnTo>
                    <a:pt x="872331" y="3515519"/>
                  </a:lnTo>
                  <a:lnTo>
                    <a:pt x="850106" y="3504406"/>
                  </a:lnTo>
                  <a:lnTo>
                    <a:pt x="829469" y="3490119"/>
                  </a:lnTo>
                  <a:lnTo>
                    <a:pt x="811213" y="3471069"/>
                  </a:lnTo>
                  <a:lnTo>
                    <a:pt x="796131" y="3450431"/>
                  </a:lnTo>
                  <a:lnTo>
                    <a:pt x="784225" y="3425031"/>
                  </a:lnTo>
                  <a:lnTo>
                    <a:pt x="776288" y="3398044"/>
                  </a:lnTo>
                  <a:lnTo>
                    <a:pt x="772319" y="3367088"/>
                  </a:lnTo>
                  <a:lnTo>
                    <a:pt x="760413" y="2980531"/>
                  </a:lnTo>
                  <a:lnTo>
                    <a:pt x="754063" y="2594769"/>
                  </a:lnTo>
                  <a:lnTo>
                    <a:pt x="751681" y="2208213"/>
                  </a:lnTo>
                  <a:lnTo>
                    <a:pt x="704056" y="2208213"/>
                  </a:lnTo>
                  <a:lnTo>
                    <a:pt x="701675" y="2594769"/>
                  </a:lnTo>
                  <a:lnTo>
                    <a:pt x="696913" y="2980531"/>
                  </a:lnTo>
                  <a:lnTo>
                    <a:pt x="683419" y="3367088"/>
                  </a:lnTo>
                  <a:lnTo>
                    <a:pt x="680244" y="3398044"/>
                  </a:lnTo>
                  <a:lnTo>
                    <a:pt x="671513" y="3425031"/>
                  </a:lnTo>
                  <a:lnTo>
                    <a:pt x="659606" y="3450431"/>
                  </a:lnTo>
                  <a:lnTo>
                    <a:pt x="644525" y="3471069"/>
                  </a:lnTo>
                  <a:lnTo>
                    <a:pt x="626269" y="3490119"/>
                  </a:lnTo>
                  <a:lnTo>
                    <a:pt x="606425" y="3504406"/>
                  </a:lnTo>
                  <a:lnTo>
                    <a:pt x="584200" y="3515519"/>
                  </a:lnTo>
                  <a:lnTo>
                    <a:pt x="560388" y="3524250"/>
                  </a:lnTo>
                  <a:lnTo>
                    <a:pt x="535781" y="3528219"/>
                  </a:lnTo>
                  <a:lnTo>
                    <a:pt x="511175" y="3530600"/>
                  </a:lnTo>
                  <a:lnTo>
                    <a:pt x="486569" y="3529806"/>
                  </a:lnTo>
                  <a:lnTo>
                    <a:pt x="461169" y="3524250"/>
                  </a:lnTo>
                  <a:lnTo>
                    <a:pt x="438944" y="3516313"/>
                  </a:lnTo>
                  <a:lnTo>
                    <a:pt x="417513" y="3504406"/>
                  </a:lnTo>
                  <a:lnTo>
                    <a:pt x="397669" y="3490119"/>
                  </a:lnTo>
                  <a:lnTo>
                    <a:pt x="381000" y="3471069"/>
                  </a:lnTo>
                  <a:lnTo>
                    <a:pt x="367506" y="3450431"/>
                  </a:lnTo>
                  <a:lnTo>
                    <a:pt x="357981" y="3426619"/>
                  </a:lnTo>
                  <a:lnTo>
                    <a:pt x="351631" y="3398044"/>
                  </a:lnTo>
                  <a:lnTo>
                    <a:pt x="350838" y="3367088"/>
                  </a:lnTo>
                  <a:lnTo>
                    <a:pt x="361950" y="2996406"/>
                  </a:lnTo>
                  <a:lnTo>
                    <a:pt x="369094" y="2627313"/>
                  </a:lnTo>
                  <a:lnTo>
                    <a:pt x="370681" y="2258219"/>
                  </a:lnTo>
                  <a:lnTo>
                    <a:pt x="372269" y="1888331"/>
                  </a:lnTo>
                  <a:lnTo>
                    <a:pt x="372269" y="1883569"/>
                  </a:lnTo>
                  <a:lnTo>
                    <a:pt x="372269" y="1878013"/>
                  </a:lnTo>
                  <a:lnTo>
                    <a:pt x="372269" y="1857375"/>
                  </a:lnTo>
                  <a:lnTo>
                    <a:pt x="372269" y="1235075"/>
                  </a:lnTo>
                  <a:lnTo>
                    <a:pt x="350838" y="1283494"/>
                  </a:lnTo>
                  <a:lnTo>
                    <a:pt x="333375" y="1335088"/>
                  </a:lnTo>
                  <a:lnTo>
                    <a:pt x="320675" y="1388269"/>
                  </a:lnTo>
                  <a:lnTo>
                    <a:pt x="308769" y="1442244"/>
                  </a:lnTo>
                  <a:lnTo>
                    <a:pt x="300831" y="1497013"/>
                  </a:lnTo>
                  <a:lnTo>
                    <a:pt x="295275" y="1553369"/>
                  </a:lnTo>
                  <a:lnTo>
                    <a:pt x="292100" y="1606550"/>
                  </a:lnTo>
                  <a:lnTo>
                    <a:pt x="291306" y="1660525"/>
                  </a:lnTo>
                  <a:lnTo>
                    <a:pt x="292100" y="1711325"/>
                  </a:lnTo>
                  <a:lnTo>
                    <a:pt x="294481" y="1759744"/>
                  </a:lnTo>
                  <a:lnTo>
                    <a:pt x="297656" y="1804988"/>
                  </a:lnTo>
                  <a:lnTo>
                    <a:pt x="298450" y="1833563"/>
                  </a:lnTo>
                  <a:lnTo>
                    <a:pt x="294481" y="1858169"/>
                  </a:lnTo>
                  <a:lnTo>
                    <a:pt x="285750" y="1880394"/>
                  </a:lnTo>
                  <a:lnTo>
                    <a:pt x="274638" y="1900238"/>
                  </a:lnTo>
                  <a:lnTo>
                    <a:pt x="259556" y="1915319"/>
                  </a:lnTo>
                  <a:lnTo>
                    <a:pt x="241300" y="1928019"/>
                  </a:lnTo>
                  <a:lnTo>
                    <a:pt x="222250" y="1937544"/>
                  </a:lnTo>
                  <a:lnTo>
                    <a:pt x="200819" y="1943894"/>
                  </a:lnTo>
                  <a:lnTo>
                    <a:pt x="177800" y="1947069"/>
                  </a:lnTo>
                  <a:lnTo>
                    <a:pt x="155575" y="1946275"/>
                  </a:lnTo>
                  <a:lnTo>
                    <a:pt x="132556" y="1943894"/>
                  </a:lnTo>
                  <a:lnTo>
                    <a:pt x="110331" y="1937544"/>
                  </a:lnTo>
                  <a:lnTo>
                    <a:pt x="88106" y="1928019"/>
                  </a:lnTo>
                  <a:lnTo>
                    <a:pt x="68263" y="1915319"/>
                  </a:lnTo>
                  <a:lnTo>
                    <a:pt x="49213" y="1899444"/>
                  </a:lnTo>
                  <a:lnTo>
                    <a:pt x="33338" y="1880394"/>
                  </a:lnTo>
                  <a:lnTo>
                    <a:pt x="21431" y="1858169"/>
                  </a:lnTo>
                  <a:lnTo>
                    <a:pt x="11906" y="1833563"/>
                  </a:lnTo>
                  <a:lnTo>
                    <a:pt x="6350" y="1804988"/>
                  </a:lnTo>
                  <a:lnTo>
                    <a:pt x="2381" y="1751806"/>
                  </a:lnTo>
                  <a:lnTo>
                    <a:pt x="0" y="1697831"/>
                  </a:lnTo>
                  <a:lnTo>
                    <a:pt x="0" y="1643063"/>
                  </a:lnTo>
                  <a:lnTo>
                    <a:pt x="794" y="1588294"/>
                  </a:lnTo>
                  <a:lnTo>
                    <a:pt x="5556" y="1531938"/>
                  </a:lnTo>
                  <a:lnTo>
                    <a:pt x="11113" y="1477169"/>
                  </a:lnTo>
                  <a:lnTo>
                    <a:pt x="19050" y="1420813"/>
                  </a:lnTo>
                  <a:lnTo>
                    <a:pt x="30163" y="1366044"/>
                  </a:lnTo>
                  <a:lnTo>
                    <a:pt x="42863" y="1312069"/>
                  </a:lnTo>
                  <a:lnTo>
                    <a:pt x="57944" y="1258888"/>
                  </a:lnTo>
                  <a:lnTo>
                    <a:pt x="75406" y="1205706"/>
                  </a:lnTo>
                  <a:lnTo>
                    <a:pt x="96044" y="1154906"/>
                  </a:lnTo>
                  <a:lnTo>
                    <a:pt x="118269" y="1105694"/>
                  </a:lnTo>
                  <a:lnTo>
                    <a:pt x="143669" y="1058863"/>
                  </a:lnTo>
                  <a:lnTo>
                    <a:pt x="171450" y="1014413"/>
                  </a:lnTo>
                  <a:lnTo>
                    <a:pt x="202406" y="971550"/>
                  </a:lnTo>
                  <a:lnTo>
                    <a:pt x="234950" y="931863"/>
                  </a:lnTo>
                  <a:lnTo>
                    <a:pt x="271463" y="894556"/>
                  </a:lnTo>
                  <a:lnTo>
                    <a:pt x="310356" y="860425"/>
                  </a:lnTo>
                  <a:lnTo>
                    <a:pt x="351631" y="831056"/>
                  </a:lnTo>
                  <a:lnTo>
                    <a:pt x="396875" y="803275"/>
                  </a:lnTo>
                  <a:lnTo>
                    <a:pt x="444500" y="781844"/>
                  </a:lnTo>
                  <a:lnTo>
                    <a:pt x="493713" y="762794"/>
                  </a:lnTo>
                  <a:lnTo>
                    <a:pt x="547688" y="748506"/>
                  </a:lnTo>
                  <a:lnTo>
                    <a:pt x="604838" y="739775"/>
                  </a:lnTo>
                  <a:lnTo>
                    <a:pt x="648494" y="731044"/>
                  </a:lnTo>
                  <a:close/>
                  <a:moveTo>
                    <a:pt x="725884" y="0"/>
                  </a:moveTo>
                  <a:lnTo>
                    <a:pt x="769600" y="3183"/>
                  </a:lnTo>
                  <a:lnTo>
                    <a:pt x="810137" y="12734"/>
                  </a:lnTo>
                  <a:lnTo>
                    <a:pt x="849083" y="27060"/>
                  </a:lnTo>
                  <a:lnTo>
                    <a:pt x="884851" y="48548"/>
                  </a:lnTo>
                  <a:lnTo>
                    <a:pt x="917439" y="73220"/>
                  </a:lnTo>
                  <a:lnTo>
                    <a:pt x="946053" y="101872"/>
                  </a:lnTo>
                  <a:lnTo>
                    <a:pt x="971488" y="135298"/>
                  </a:lnTo>
                  <a:lnTo>
                    <a:pt x="990564" y="172704"/>
                  </a:lnTo>
                  <a:lnTo>
                    <a:pt x="1005666" y="212498"/>
                  </a:lnTo>
                  <a:lnTo>
                    <a:pt x="1015204" y="253883"/>
                  </a:lnTo>
                  <a:lnTo>
                    <a:pt x="1017588" y="298452"/>
                  </a:lnTo>
                  <a:lnTo>
                    <a:pt x="1015204" y="342225"/>
                  </a:lnTo>
                  <a:lnTo>
                    <a:pt x="1005666" y="384407"/>
                  </a:lnTo>
                  <a:lnTo>
                    <a:pt x="990564" y="424200"/>
                  </a:lnTo>
                  <a:lnTo>
                    <a:pt x="971488" y="460014"/>
                  </a:lnTo>
                  <a:lnTo>
                    <a:pt x="946053" y="493441"/>
                  </a:lnTo>
                  <a:lnTo>
                    <a:pt x="917439" y="522888"/>
                  </a:lnTo>
                  <a:lnTo>
                    <a:pt x="884851" y="548356"/>
                  </a:lnTo>
                  <a:lnTo>
                    <a:pt x="849083" y="568253"/>
                  </a:lnTo>
                  <a:lnTo>
                    <a:pt x="810137" y="583375"/>
                  </a:lnTo>
                  <a:lnTo>
                    <a:pt x="769600" y="592129"/>
                  </a:lnTo>
                  <a:lnTo>
                    <a:pt x="725884" y="595313"/>
                  </a:lnTo>
                  <a:lnTo>
                    <a:pt x="682963" y="592129"/>
                  </a:lnTo>
                  <a:lnTo>
                    <a:pt x="641632" y="583375"/>
                  </a:lnTo>
                  <a:lnTo>
                    <a:pt x="602685" y="568253"/>
                  </a:lnTo>
                  <a:lnTo>
                    <a:pt x="567712" y="548356"/>
                  </a:lnTo>
                  <a:lnTo>
                    <a:pt x="535124" y="522888"/>
                  </a:lnTo>
                  <a:lnTo>
                    <a:pt x="505715" y="493441"/>
                  </a:lnTo>
                  <a:lnTo>
                    <a:pt x="481075" y="460014"/>
                  </a:lnTo>
                  <a:lnTo>
                    <a:pt x="461205" y="424200"/>
                  </a:lnTo>
                  <a:lnTo>
                    <a:pt x="446103" y="384407"/>
                  </a:lnTo>
                  <a:lnTo>
                    <a:pt x="438154" y="342225"/>
                  </a:lnTo>
                  <a:lnTo>
                    <a:pt x="434975" y="298452"/>
                  </a:lnTo>
                  <a:lnTo>
                    <a:pt x="438154" y="253883"/>
                  </a:lnTo>
                  <a:lnTo>
                    <a:pt x="446103" y="212498"/>
                  </a:lnTo>
                  <a:lnTo>
                    <a:pt x="461205" y="172704"/>
                  </a:lnTo>
                  <a:lnTo>
                    <a:pt x="481075" y="135298"/>
                  </a:lnTo>
                  <a:lnTo>
                    <a:pt x="505715" y="101872"/>
                  </a:lnTo>
                  <a:lnTo>
                    <a:pt x="535124" y="73220"/>
                  </a:lnTo>
                  <a:lnTo>
                    <a:pt x="567712" y="48548"/>
                  </a:lnTo>
                  <a:lnTo>
                    <a:pt x="602685" y="27060"/>
                  </a:lnTo>
                  <a:lnTo>
                    <a:pt x="641632" y="12734"/>
                  </a:lnTo>
                  <a:lnTo>
                    <a:pt x="682963" y="3183"/>
                  </a:lnTo>
                  <a:close/>
                </a:path>
              </a:pathLst>
            </a:custGeom>
            <a:gradFill>
              <a:gsLst>
                <a:gs pos="0">
                  <a:srgbClr val="7030A0">
                    <a:alpha val="26000"/>
                  </a:srgbClr>
                </a:gs>
                <a:gs pos="100000">
                  <a:srgbClr val="0070C0"/>
                </a:gs>
              </a:gsLst>
              <a:lin ang="3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1053"/>
            </a:p>
          </p:txBody>
        </p:sp>
      </p:grpSp>
      <p:grpSp>
        <p:nvGrpSpPr>
          <p:cNvPr id="257" name="Groupe 256">
            <a:extLst>
              <a:ext uri="{FF2B5EF4-FFF2-40B4-BE49-F238E27FC236}">
                <a16:creationId xmlns:a16="http://schemas.microsoft.com/office/drawing/2014/main" id="{E2911D3F-F546-46BD-8462-02D79D8A1707}"/>
              </a:ext>
            </a:extLst>
          </p:cNvPr>
          <p:cNvGrpSpPr/>
          <p:nvPr/>
        </p:nvGrpSpPr>
        <p:grpSpPr>
          <a:xfrm>
            <a:off x="8101168" y="5150860"/>
            <a:ext cx="1136566" cy="401678"/>
            <a:chOff x="8101168" y="5150860"/>
            <a:chExt cx="1136566" cy="401678"/>
          </a:xfrm>
        </p:grpSpPr>
        <p:cxnSp>
          <p:nvCxnSpPr>
            <p:cNvPr id="193" name="Connecteur droit avec flèche 192">
              <a:extLst>
                <a:ext uri="{FF2B5EF4-FFF2-40B4-BE49-F238E27FC236}">
                  <a16:creationId xmlns:a16="http://schemas.microsoft.com/office/drawing/2014/main" id="{879D240E-2A1D-40BD-8BCC-7AC136BBEF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44336" y="5150860"/>
              <a:ext cx="0" cy="3695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C375984E-67DD-4DAE-840F-E6A0B485C73F}"/>
                </a:ext>
              </a:extLst>
            </p:cNvPr>
            <p:cNvSpPr/>
            <p:nvPr/>
          </p:nvSpPr>
          <p:spPr>
            <a:xfrm>
              <a:off x="8101168" y="5183206"/>
              <a:ext cx="11365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JSON</a:t>
              </a:r>
            </a:p>
          </p:txBody>
        </p:sp>
      </p:grpSp>
      <p:grpSp>
        <p:nvGrpSpPr>
          <p:cNvPr id="255" name="Groupe 254">
            <a:extLst>
              <a:ext uri="{FF2B5EF4-FFF2-40B4-BE49-F238E27FC236}">
                <a16:creationId xmlns:a16="http://schemas.microsoft.com/office/drawing/2014/main" id="{F0FA1CF7-FCE8-404E-9C2B-2C21A02349EF}"/>
              </a:ext>
            </a:extLst>
          </p:cNvPr>
          <p:cNvGrpSpPr/>
          <p:nvPr/>
        </p:nvGrpSpPr>
        <p:grpSpPr>
          <a:xfrm>
            <a:off x="6748761" y="3945735"/>
            <a:ext cx="4621052" cy="982969"/>
            <a:chOff x="6748761" y="3945735"/>
            <a:chExt cx="4621052" cy="982969"/>
          </a:xfrm>
        </p:grpSpPr>
        <p:sp>
          <p:nvSpPr>
            <p:cNvPr id="175" name="Rectangle 174">
              <a:extLst>
                <a:ext uri="{FF2B5EF4-FFF2-40B4-BE49-F238E27FC236}">
                  <a16:creationId xmlns:a16="http://schemas.microsoft.com/office/drawing/2014/main" id="{81E5680C-4C35-4CAB-A814-6945E8848E3A}"/>
                </a:ext>
              </a:extLst>
            </p:cNvPr>
            <p:cNvSpPr/>
            <p:nvPr/>
          </p:nvSpPr>
          <p:spPr>
            <a:xfrm>
              <a:off x="6969263" y="4084435"/>
              <a:ext cx="4400550" cy="8442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6" name="Rectangle : coins arrondis 175">
              <a:extLst>
                <a:ext uri="{FF2B5EF4-FFF2-40B4-BE49-F238E27FC236}">
                  <a16:creationId xmlns:a16="http://schemas.microsoft.com/office/drawing/2014/main" id="{F3DCE1CB-EA5E-4F09-AF96-0E6D578FB58B}"/>
                </a:ext>
              </a:extLst>
            </p:cNvPr>
            <p:cNvSpPr/>
            <p:nvPr/>
          </p:nvSpPr>
          <p:spPr>
            <a:xfrm>
              <a:off x="6748761" y="3974145"/>
              <a:ext cx="1357313" cy="82291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7" name="Rectangle 186">
              <a:extLst>
                <a:ext uri="{FF2B5EF4-FFF2-40B4-BE49-F238E27FC236}">
                  <a16:creationId xmlns:a16="http://schemas.microsoft.com/office/drawing/2014/main" id="{CA5AB3D3-50A6-4358-BF27-A10829D40B69}"/>
                </a:ext>
              </a:extLst>
            </p:cNvPr>
            <p:cNvSpPr/>
            <p:nvPr/>
          </p:nvSpPr>
          <p:spPr>
            <a:xfrm>
              <a:off x="6802313" y="3945735"/>
              <a:ext cx="12425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Evènement</a:t>
              </a:r>
            </a:p>
          </p:txBody>
        </p:sp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4B6AA63B-F310-4123-BEED-76A943530A7B}"/>
                </a:ext>
              </a:extLst>
            </p:cNvPr>
            <p:cNvSpPr/>
            <p:nvPr/>
          </p:nvSpPr>
          <p:spPr>
            <a:xfrm>
              <a:off x="8203740" y="4037980"/>
              <a:ext cx="278691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prstClr val="white">
                      <a:lumMod val="50000"/>
                    </a:prstClr>
                  </a:solidFill>
                </a:rPr>
                <a:t>Get</a:t>
              </a:r>
              <a:r>
                <a:rPr lang="fr-FR" dirty="0">
                  <a:solidFill>
                    <a:prstClr val="white">
                      <a:lumMod val="50000"/>
                    </a:prstClr>
                  </a:solidFill>
                </a:rPr>
                <a:t>  : Consuler l’évènement</a:t>
              </a:r>
              <a:endParaRPr lang="fr-FR" dirty="0"/>
            </a:p>
          </p:txBody>
        </p:sp>
        <p:sp>
          <p:nvSpPr>
            <p:cNvPr id="189" name="Rectangle 188">
              <a:extLst>
                <a:ext uri="{FF2B5EF4-FFF2-40B4-BE49-F238E27FC236}">
                  <a16:creationId xmlns:a16="http://schemas.microsoft.com/office/drawing/2014/main" id="{58E68273-0459-4845-9870-F13C078028B3}"/>
                </a:ext>
              </a:extLst>
            </p:cNvPr>
            <p:cNvSpPr/>
            <p:nvPr/>
          </p:nvSpPr>
          <p:spPr>
            <a:xfrm>
              <a:off x="8203740" y="4302245"/>
              <a:ext cx="26913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prstClr val="white">
                      <a:lumMod val="50000"/>
                    </a:prstClr>
                  </a:solidFill>
                </a:rPr>
                <a:t>Post</a:t>
              </a:r>
              <a:r>
                <a:rPr lang="fr-FR" dirty="0">
                  <a:solidFill>
                    <a:prstClr val="white">
                      <a:lumMod val="50000"/>
                    </a:prstClr>
                  </a:solidFill>
                </a:rPr>
                <a:t> : Créer un évènement</a:t>
              </a:r>
              <a:endParaRPr lang="fr-FR" dirty="0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9E213DFD-DEC4-4D07-874A-4B2967C9FEBF}"/>
                </a:ext>
              </a:extLst>
            </p:cNvPr>
            <p:cNvSpPr/>
            <p:nvPr/>
          </p:nvSpPr>
          <p:spPr>
            <a:xfrm>
              <a:off x="8203740" y="4554421"/>
              <a:ext cx="28586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prstClr val="white">
                      <a:lumMod val="50000"/>
                    </a:prstClr>
                  </a:solidFill>
                </a:rPr>
                <a:t>Put</a:t>
              </a:r>
              <a:r>
                <a:rPr lang="fr-FR" dirty="0">
                  <a:solidFill>
                    <a:prstClr val="white">
                      <a:lumMod val="50000"/>
                    </a:prstClr>
                  </a:solidFill>
                </a:rPr>
                <a:t>   : Ajouter un participant</a:t>
              </a:r>
              <a:endParaRPr lang="fr-FR" dirty="0"/>
            </a:p>
          </p:txBody>
        </p:sp>
        <p:pic>
          <p:nvPicPr>
            <p:cNvPr id="196" name="Picture 8" descr="RÃ©sultat de recherche d'images pour &quot;event purple blue gradient png icon&quot;">
              <a:extLst>
                <a:ext uri="{FF2B5EF4-FFF2-40B4-BE49-F238E27FC236}">
                  <a16:creationId xmlns:a16="http://schemas.microsoft.com/office/drawing/2014/main" id="{9850A815-4649-41D6-A956-16C53CB044C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2164" y="4259533"/>
              <a:ext cx="407355" cy="4073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4" name="Groupe 253">
            <a:extLst>
              <a:ext uri="{FF2B5EF4-FFF2-40B4-BE49-F238E27FC236}">
                <a16:creationId xmlns:a16="http://schemas.microsoft.com/office/drawing/2014/main" id="{79BA198C-CB0E-4673-81F5-793BC02C6A7A}"/>
              </a:ext>
            </a:extLst>
          </p:cNvPr>
          <p:cNvGrpSpPr/>
          <p:nvPr/>
        </p:nvGrpSpPr>
        <p:grpSpPr>
          <a:xfrm>
            <a:off x="6748762" y="2902764"/>
            <a:ext cx="4677027" cy="989705"/>
            <a:chOff x="6748762" y="2902764"/>
            <a:chExt cx="4677027" cy="989705"/>
          </a:xfrm>
        </p:grpSpPr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7C3B217F-3DD2-40A3-84C5-56E78B5A44B1}"/>
                </a:ext>
              </a:extLst>
            </p:cNvPr>
            <p:cNvSpPr/>
            <p:nvPr/>
          </p:nvSpPr>
          <p:spPr>
            <a:xfrm>
              <a:off x="6969263" y="3033881"/>
              <a:ext cx="4400550" cy="822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4" name="Rectangle : coins arrondis 173">
              <a:extLst>
                <a:ext uri="{FF2B5EF4-FFF2-40B4-BE49-F238E27FC236}">
                  <a16:creationId xmlns:a16="http://schemas.microsoft.com/office/drawing/2014/main" id="{21601D5B-8E67-4223-92BC-568DF561A5FF}"/>
                </a:ext>
              </a:extLst>
            </p:cNvPr>
            <p:cNvSpPr/>
            <p:nvPr/>
          </p:nvSpPr>
          <p:spPr>
            <a:xfrm>
              <a:off x="6748762" y="2916534"/>
              <a:ext cx="1357313" cy="806437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966BBEA8-FD27-4AF4-B3BD-81B19822E06E}"/>
                </a:ext>
              </a:extLst>
            </p:cNvPr>
            <p:cNvSpPr/>
            <p:nvPr/>
          </p:nvSpPr>
          <p:spPr>
            <a:xfrm>
              <a:off x="8197085" y="3006696"/>
              <a:ext cx="322870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prstClr val="white">
                      <a:lumMod val="50000"/>
                    </a:prstClr>
                  </a:solidFill>
                </a:rPr>
                <a:t>Get</a:t>
              </a:r>
              <a:r>
                <a:rPr lang="fr-FR" dirty="0">
                  <a:solidFill>
                    <a:prstClr val="white">
                      <a:lumMod val="50000"/>
                    </a:prstClr>
                  </a:solidFill>
                </a:rPr>
                <a:t>  : Consuler la fiche d’un livre</a:t>
              </a:r>
              <a:endParaRPr lang="fr-FR" dirty="0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05B3499-D459-452B-9379-3A678252AB41}"/>
                </a:ext>
              </a:extLst>
            </p:cNvPr>
            <p:cNvSpPr/>
            <p:nvPr/>
          </p:nvSpPr>
          <p:spPr>
            <a:xfrm>
              <a:off x="8197085" y="3270961"/>
              <a:ext cx="308648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prstClr val="white">
                      <a:lumMod val="50000"/>
                    </a:prstClr>
                  </a:solidFill>
                </a:rPr>
                <a:t>Post</a:t>
              </a:r>
              <a:r>
                <a:rPr lang="fr-FR" dirty="0">
                  <a:solidFill>
                    <a:prstClr val="white">
                      <a:lumMod val="50000"/>
                    </a:prstClr>
                  </a:solidFill>
                </a:rPr>
                <a:t> : Ajouter un nouveau livre</a:t>
              </a:r>
              <a:endParaRPr lang="fr-FR" dirty="0"/>
            </a:p>
          </p:txBody>
        </p:sp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2B70E689-BA3F-4BC2-B2AF-B7B33DD1509C}"/>
                </a:ext>
              </a:extLst>
            </p:cNvPr>
            <p:cNvSpPr/>
            <p:nvPr/>
          </p:nvSpPr>
          <p:spPr>
            <a:xfrm>
              <a:off x="8197085" y="3523137"/>
              <a:ext cx="271317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b="1" dirty="0">
                  <a:solidFill>
                    <a:prstClr val="white">
                      <a:lumMod val="50000"/>
                    </a:prstClr>
                  </a:solidFill>
                </a:rPr>
                <a:t>Delete</a:t>
              </a:r>
              <a:r>
                <a:rPr lang="fr-FR" dirty="0">
                  <a:solidFill>
                    <a:prstClr val="white">
                      <a:lumMod val="50000"/>
                    </a:prstClr>
                  </a:solidFill>
                </a:rPr>
                <a:t> : Supprimer un livre</a:t>
              </a:r>
              <a:endParaRPr lang="fr-FR" dirty="0"/>
            </a:p>
          </p:txBody>
        </p: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0A41FBC8-9FF9-42FE-9883-15D08F6D3367}"/>
                </a:ext>
              </a:extLst>
            </p:cNvPr>
            <p:cNvSpPr/>
            <p:nvPr/>
          </p:nvSpPr>
          <p:spPr>
            <a:xfrm>
              <a:off x="7090686" y="2902764"/>
              <a:ext cx="6320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Livre</a:t>
              </a:r>
            </a:p>
          </p:txBody>
        </p:sp>
        <p:pic>
          <p:nvPicPr>
            <p:cNvPr id="197" name="Picture 10" descr="RÃ©sultat de recherche d'images pour &quot;book  gradient png icon&quot;">
              <a:extLst>
                <a:ext uri="{FF2B5EF4-FFF2-40B4-BE49-F238E27FC236}">
                  <a16:creationId xmlns:a16="http://schemas.microsoft.com/office/drawing/2014/main" id="{617A2FDC-3670-4DA8-8BD0-A5734686CD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clrChange>
                <a:clrFrom>
                  <a:srgbClr val="CCCCCC"/>
                </a:clrFrom>
                <a:clrTo>
                  <a:srgbClr val="CCCCCC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617" t="54264" r="1085" b="3146"/>
            <a:stretch/>
          </p:blipFill>
          <p:spPr bwMode="auto">
            <a:xfrm>
              <a:off x="7186757" y="3237817"/>
              <a:ext cx="468699" cy="428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0" name="Groupe 259">
            <a:extLst>
              <a:ext uri="{FF2B5EF4-FFF2-40B4-BE49-F238E27FC236}">
                <a16:creationId xmlns:a16="http://schemas.microsoft.com/office/drawing/2014/main" id="{966B7BD2-027D-4A29-81E2-24261845120E}"/>
              </a:ext>
            </a:extLst>
          </p:cNvPr>
          <p:cNvGrpSpPr/>
          <p:nvPr/>
        </p:nvGrpSpPr>
        <p:grpSpPr>
          <a:xfrm>
            <a:off x="214072" y="5614907"/>
            <a:ext cx="1220160" cy="853589"/>
            <a:chOff x="214072" y="5614907"/>
            <a:chExt cx="1220160" cy="853589"/>
          </a:xfrm>
        </p:grpSpPr>
        <p:pic>
          <p:nvPicPr>
            <p:cNvPr id="198" name="Picture 14" descr="Image associÃ©e">
              <a:extLst>
                <a:ext uri="{FF2B5EF4-FFF2-40B4-BE49-F238E27FC236}">
                  <a16:creationId xmlns:a16="http://schemas.microsoft.com/office/drawing/2014/main" id="{E2EBD534-534B-44DE-A25B-1EF0281017A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4072" y="5614907"/>
              <a:ext cx="659112" cy="659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9" name="Picture 16" descr="Image associÃ©e">
              <a:extLst>
                <a:ext uri="{FF2B5EF4-FFF2-40B4-BE49-F238E27FC236}">
                  <a16:creationId xmlns:a16="http://schemas.microsoft.com/office/drawing/2014/main" id="{248D408B-20C5-40D4-AB95-6E1FE599D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654" y="6254529"/>
              <a:ext cx="1156578" cy="2139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200" name="Connecteur droit avec flèche 199">
            <a:extLst>
              <a:ext uri="{FF2B5EF4-FFF2-40B4-BE49-F238E27FC236}">
                <a16:creationId xmlns:a16="http://schemas.microsoft.com/office/drawing/2014/main" id="{E21AC060-84C3-4E17-9DAA-6B899DF9BB34}"/>
              </a:ext>
            </a:extLst>
          </p:cNvPr>
          <p:cNvCxnSpPr>
            <a:cxnSpLocks/>
          </p:cNvCxnSpPr>
          <p:nvPr/>
        </p:nvCxnSpPr>
        <p:spPr>
          <a:xfrm>
            <a:off x="424352" y="5169034"/>
            <a:ext cx="1" cy="5190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necteur droit avec flèche 200">
            <a:extLst>
              <a:ext uri="{FF2B5EF4-FFF2-40B4-BE49-F238E27FC236}">
                <a16:creationId xmlns:a16="http://schemas.microsoft.com/office/drawing/2014/main" id="{62205B72-E0C5-4566-BD18-CDB6D33F27B2}"/>
              </a:ext>
            </a:extLst>
          </p:cNvPr>
          <p:cNvCxnSpPr>
            <a:cxnSpLocks/>
          </p:cNvCxnSpPr>
          <p:nvPr/>
        </p:nvCxnSpPr>
        <p:spPr>
          <a:xfrm flipH="1" flipV="1">
            <a:off x="636616" y="5181057"/>
            <a:ext cx="1" cy="45874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2" name="Groupe 201">
            <a:extLst>
              <a:ext uri="{FF2B5EF4-FFF2-40B4-BE49-F238E27FC236}">
                <a16:creationId xmlns:a16="http://schemas.microsoft.com/office/drawing/2014/main" id="{5D9D4E9D-5935-4A52-B026-DC6028B85E59}"/>
              </a:ext>
            </a:extLst>
          </p:cNvPr>
          <p:cNvGrpSpPr/>
          <p:nvPr/>
        </p:nvGrpSpPr>
        <p:grpSpPr>
          <a:xfrm>
            <a:off x="7251366" y="5234926"/>
            <a:ext cx="2013487" cy="912781"/>
            <a:chOff x="4760546" y="4623269"/>
            <a:chExt cx="2013487" cy="912781"/>
          </a:xfrm>
        </p:grpSpPr>
        <p:pic>
          <p:nvPicPr>
            <p:cNvPr id="227" name="Picture 18" descr="RÃ©sultat de recherche d'images pour &quot;google books logo png&quot;">
              <a:extLst>
                <a:ext uri="{FF2B5EF4-FFF2-40B4-BE49-F238E27FC236}">
                  <a16:creationId xmlns:a16="http://schemas.microsoft.com/office/drawing/2014/main" id="{5AE3E8E3-1007-459A-A49A-F63D990C76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0546" y="4623269"/>
              <a:ext cx="2013487" cy="9127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8" name="Picture 20" descr="RÃ©sultat de recherche d'images pour &quot;google books logo png&quot;">
              <a:extLst>
                <a:ext uri="{FF2B5EF4-FFF2-40B4-BE49-F238E27FC236}">
                  <a16:creationId xmlns:a16="http://schemas.microsoft.com/office/drawing/2014/main" id="{C30D4FAA-6FDC-4D6D-A878-E8EFDF6DE6B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502" t="77388" r="41074" b="7738"/>
            <a:stretch/>
          </p:blipFill>
          <p:spPr bwMode="auto">
            <a:xfrm>
              <a:off x="6000600" y="5254312"/>
              <a:ext cx="633639" cy="1600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51" name="Groupe 250">
            <a:extLst>
              <a:ext uri="{FF2B5EF4-FFF2-40B4-BE49-F238E27FC236}">
                <a16:creationId xmlns:a16="http://schemas.microsoft.com/office/drawing/2014/main" id="{D3163CD7-B577-42D0-A89F-183A6DF1A86F}"/>
              </a:ext>
            </a:extLst>
          </p:cNvPr>
          <p:cNvGrpSpPr/>
          <p:nvPr/>
        </p:nvGrpSpPr>
        <p:grpSpPr>
          <a:xfrm>
            <a:off x="186997" y="1154208"/>
            <a:ext cx="4223825" cy="4018805"/>
            <a:chOff x="186997" y="1154208"/>
            <a:chExt cx="4223825" cy="4018805"/>
          </a:xfrm>
        </p:grpSpPr>
        <p:sp>
          <p:nvSpPr>
            <p:cNvPr id="152" name="Rectangle : coins arrondis 151">
              <a:extLst>
                <a:ext uri="{FF2B5EF4-FFF2-40B4-BE49-F238E27FC236}">
                  <a16:creationId xmlns:a16="http://schemas.microsoft.com/office/drawing/2014/main" id="{FA3BE45D-7B6D-4C4D-A15D-669373819CF9}"/>
                </a:ext>
              </a:extLst>
            </p:cNvPr>
            <p:cNvSpPr/>
            <p:nvPr/>
          </p:nvSpPr>
          <p:spPr>
            <a:xfrm>
              <a:off x="270899" y="1403032"/>
              <a:ext cx="4139923" cy="3769981"/>
            </a:xfrm>
            <a:prstGeom prst="roundRect">
              <a:avLst>
                <a:gd name="adj" fmla="val 3888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3" name="Rectangle : coins arrondis 152">
              <a:extLst>
                <a:ext uri="{FF2B5EF4-FFF2-40B4-BE49-F238E27FC236}">
                  <a16:creationId xmlns:a16="http://schemas.microsoft.com/office/drawing/2014/main" id="{898DF6AE-4FBE-4397-AB96-EE3EE50CEC48}"/>
                </a:ext>
              </a:extLst>
            </p:cNvPr>
            <p:cNvSpPr/>
            <p:nvPr/>
          </p:nvSpPr>
          <p:spPr>
            <a:xfrm>
              <a:off x="1456393" y="1154208"/>
              <a:ext cx="1500187" cy="527998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Client</a:t>
              </a:r>
            </a:p>
          </p:txBody>
        </p:sp>
        <p:grpSp>
          <p:nvGrpSpPr>
            <p:cNvPr id="154" name="Groupe 153">
              <a:extLst>
                <a:ext uri="{FF2B5EF4-FFF2-40B4-BE49-F238E27FC236}">
                  <a16:creationId xmlns:a16="http://schemas.microsoft.com/office/drawing/2014/main" id="{0929F4A1-B220-43C4-AE78-59431E04B0FF}"/>
                </a:ext>
              </a:extLst>
            </p:cNvPr>
            <p:cNvGrpSpPr/>
            <p:nvPr/>
          </p:nvGrpSpPr>
          <p:grpSpPr>
            <a:xfrm>
              <a:off x="1511648" y="2406299"/>
              <a:ext cx="2598491" cy="2596226"/>
              <a:chOff x="2796641" y="1592334"/>
              <a:chExt cx="2598491" cy="2596226"/>
            </a:xfrm>
          </p:grpSpPr>
          <p:sp>
            <p:nvSpPr>
              <p:cNvPr id="232" name="Rectangle 231">
                <a:extLst>
                  <a:ext uri="{FF2B5EF4-FFF2-40B4-BE49-F238E27FC236}">
                    <a16:creationId xmlns:a16="http://schemas.microsoft.com/office/drawing/2014/main" id="{C02ADB24-CDD7-4FD5-A1B0-A14BC69FA7F6}"/>
                  </a:ext>
                </a:extLst>
              </p:cNvPr>
              <p:cNvSpPr/>
              <p:nvPr/>
            </p:nvSpPr>
            <p:spPr>
              <a:xfrm>
                <a:off x="2824273" y="1872903"/>
                <a:ext cx="2570858" cy="23156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reflection stA="8000" endPos="42000" dir="5400000" sy="-100000" algn="bl" rotWithShape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053" dirty="0"/>
              </a:p>
            </p:txBody>
          </p:sp>
          <p:grpSp>
            <p:nvGrpSpPr>
              <p:cNvPr id="233" name="Group 6">
                <a:extLst>
                  <a:ext uri="{FF2B5EF4-FFF2-40B4-BE49-F238E27FC236}">
                    <a16:creationId xmlns:a16="http://schemas.microsoft.com/office/drawing/2014/main" id="{EF3EB76E-5219-402A-B065-C40BEE5BADEB}"/>
                  </a:ext>
                </a:extLst>
              </p:cNvPr>
              <p:cNvGrpSpPr/>
              <p:nvPr/>
            </p:nvGrpSpPr>
            <p:grpSpPr>
              <a:xfrm>
                <a:off x="2824274" y="1592334"/>
                <a:ext cx="2570858" cy="280572"/>
                <a:chOff x="6209596" y="1868488"/>
                <a:chExt cx="3159207" cy="344780"/>
              </a:xfrm>
            </p:grpSpPr>
            <p:grpSp>
              <p:nvGrpSpPr>
                <p:cNvPr id="235" name="Group 7">
                  <a:extLst>
                    <a:ext uri="{FF2B5EF4-FFF2-40B4-BE49-F238E27FC236}">
                      <a16:creationId xmlns:a16="http://schemas.microsoft.com/office/drawing/2014/main" id="{7C8C6B46-0EBA-4CA9-BF16-F0C10DB2937A}"/>
                    </a:ext>
                  </a:extLst>
                </p:cNvPr>
                <p:cNvGrpSpPr/>
                <p:nvPr/>
              </p:nvGrpSpPr>
              <p:grpSpPr>
                <a:xfrm>
                  <a:off x="6209596" y="1868488"/>
                  <a:ext cx="3159207" cy="344780"/>
                  <a:chOff x="3179886" y="2083565"/>
                  <a:chExt cx="3384277" cy="369343"/>
                </a:xfrm>
              </p:grpSpPr>
              <p:sp>
                <p:nvSpPr>
                  <p:cNvPr id="237" name="Round Same Side Corner Rectangle 9">
                    <a:extLst>
                      <a:ext uri="{FF2B5EF4-FFF2-40B4-BE49-F238E27FC236}">
                        <a16:creationId xmlns:a16="http://schemas.microsoft.com/office/drawing/2014/main" id="{CDA2FF0C-EADD-4C68-801B-60C69A4E53D2}"/>
                      </a:ext>
                    </a:extLst>
                  </p:cNvPr>
                  <p:cNvSpPr/>
                  <p:nvPr/>
                </p:nvSpPr>
                <p:spPr>
                  <a:xfrm>
                    <a:off x="3179886" y="2083565"/>
                    <a:ext cx="3384277" cy="369343"/>
                  </a:xfrm>
                  <a:prstGeom prst="round2SameRect">
                    <a:avLst>
                      <a:gd name="adj1" fmla="val 14928"/>
                      <a:gd name="adj2" fmla="val 0"/>
                    </a:avLst>
                  </a:prstGeom>
                  <a:gradFill>
                    <a:gsLst>
                      <a:gs pos="0">
                        <a:srgbClr val="7030A0">
                          <a:alpha val="26000"/>
                        </a:srgbClr>
                      </a:gs>
                      <a:gs pos="100000">
                        <a:srgbClr val="0070C0"/>
                      </a:gs>
                    </a:gsLst>
                    <a:lin ang="3000000" scaled="0"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fr-FR" sz="1053"/>
                  </a:p>
                </p:txBody>
              </p:sp>
              <p:grpSp>
                <p:nvGrpSpPr>
                  <p:cNvPr id="238" name="Group 10">
                    <a:extLst>
                      <a:ext uri="{FF2B5EF4-FFF2-40B4-BE49-F238E27FC236}">
                        <a16:creationId xmlns:a16="http://schemas.microsoft.com/office/drawing/2014/main" id="{E496C295-6EEF-4CE0-8BFD-C7CE65638C4D}"/>
                      </a:ext>
                    </a:extLst>
                  </p:cNvPr>
                  <p:cNvGrpSpPr/>
                  <p:nvPr/>
                </p:nvGrpSpPr>
                <p:grpSpPr>
                  <a:xfrm>
                    <a:off x="3382010" y="2233949"/>
                    <a:ext cx="341854" cy="82531"/>
                    <a:chOff x="3382010" y="2233949"/>
                    <a:chExt cx="341854" cy="82531"/>
                  </a:xfrm>
                </p:grpSpPr>
                <p:sp>
                  <p:nvSpPr>
                    <p:cNvPr id="239" name="Oval 11">
                      <a:extLst>
                        <a:ext uri="{FF2B5EF4-FFF2-40B4-BE49-F238E27FC236}">
                          <a16:creationId xmlns:a16="http://schemas.microsoft.com/office/drawing/2014/main" id="{27A9A1AA-9EB5-4871-AE88-0B0BB58BFD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82010" y="2233949"/>
                      <a:ext cx="82531" cy="82530"/>
                    </a:xfrm>
                    <a:prstGeom prst="ellipse">
                      <a:avLst/>
                    </a:prstGeom>
                    <a:solidFill>
                      <a:schemeClr val="accent2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053"/>
                    </a:p>
                  </p:txBody>
                </p:sp>
                <p:sp>
                  <p:nvSpPr>
                    <p:cNvPr id="240" name="Oval 12">
                      <a:extLst>
                        <a:ext uri="{FF2B5EF4-FFF2-40B4-BE49-F238E27FC236}">
                          <a16:creationId xmlns:a16="http://schemas.microsoft.com/office/drawing/2014/main" id="{A7B15404-4661-4043-9A5E-AEA7078F8B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511671" y="2233949"/>
                      <a:ext cx="82531" cy="82531"/>
                    </a:xfrm>
                    <a:prstGeom prst="ellipse">
                      <a:avLst/>
                    </a:prstGeom>
                    <a:solidFill>
                      <a:schemeClr val="accent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053"/>
                    </a:p>
                  </p:txBody>
                </p:sp>
                <p:sp>
                  <p:nvSpPr>
                    <p:cNvPr id="241" name="Oval 13">
                      <a:extLst>
                        <a:ext uri="{FF2B5EF4-FFF2-40B4-BE49-F238E27FC236}">
                          <a16:creationId xmlns:a16="http://schemas.microsoft.com/office/drawing/2014/main" id="{88295F36-3069-49CB-917C-3FB8E37BE1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641333" y="2233949"/>
                      <a:ext cx="82531" cy="82531"/>
                    </a:xfrm>
                    <a:prstGeom prst="ellipse">
                      <a:avLst/>
                    </a:prstGeom>
                    <a:solidFill>
                      <a:schemeClr val="accent4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fr-FR" sz="1053"/>
                    </a:p>
                  </p:txBody>
                </p:sp>
              </p:grpSp>
            </p:grpSp>
            <p:sp>
              <p:nvSpPr>
                <p:cNvPr id="236" name="Freeform 8">
                  <a:extLst>
                    <a:ext uri="{FF2B5EF4-FFF2-40B4-BE49-F238E27FC236}">
                      <a16:creationId xmlns:a16="http://schemas.microsoft.com/office/drawing/2014/main" id="{C867621C-724B-4FB2-B72D-768FE3CD6B3B}"/>
                    </a:ext>
                  </a:extLst>
                </p:cNvPr>
                <p:cNvSpPr/>
                <p:nvPr/>
              </p:nvSpPr>
              <p:spPr>
                <a:xfrm>
                  <a:off x="6947725" y="1979642"/>
                  <a:ext cx="2190749" cy="233626"/>
                </a:xfrm>
                <a:custGeom>
                  <a:avLst/>
                  <a:gdLst>
                    <a:gd name="connsiteX0" fmla="*/ 46908 w 2190750"/>
                    <a:gd name="connsiteY0" fmla="*/ 0 h 233626"/>
                    <a:gd name="connsiteX1" fmla="*/ 2143842 w 2190750"/>
                    <a:gd name="connsiteY1" fmla="*/ 0 h 233626"/>
                    <a:gd name="connsiteX2" fmla="*/ 2190750 w 2190750"/>
                    <a:gd name="connsiteY2" fmla="*/ 46908 h 233626"/>
                    <a:gd name="connsiteX3" fmla="*/ 2190750 w 2190750"/>
                    <a:gd name="connsiteY3" fmla="*/ 233626 h 233626"/>
                    <a:gd name="connsiteX4" fmla="*/ 0 w 2190750"/>
                    <a:gd name="connsiteY4" fmla="*/ 233626 h 233626"/>
                    <a:gd name="connsiteX5" fmla="*/ 0 w 2190750"/>
                    <a:gd name="connsiteY5" fmla="*/ 46908 h 233626"/>
                    <a:gd name="connsiteX6" fmla="*/ 46908 w 2190750"/>
                    <a:gd name="connsiteY6" fmla="*/ 0 h 23362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190750" h="233626">
                      <a:moveTo>
                        <a:pt x="46908" y="0"/>
                      </a:moveTo>
                      <a:lnTo>
                        <a:pt x="2143842" y="0"/>
                      </a:lnTo>
                      <a:cubicBezTo>
                        <a:pt x="2169749" y="0"/>
                        <a:pt x="2190750" y="21001"/>
                        <a:pt x="2190750" y="46908"/>
                      </a:cubicBezTo>
                      <a:lnTo>
                        <a:pt x="2190750" y="233626"/>
                      </a:lnTo>
                      <a:lnTo>
                        <a:pt x="0" y="233626"/>
                      </a:lnTo>
                      <a:lnTo>
                        <a:pt x="0" y="46908"/>
                      </a:lnTo>
                      <a:cubicBezTo>
                        <a:pt x="0" y="21001"/>
                        <a:pt x="21001" y="0"/>
                        <a:pt x="46908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rIns="324000" rtlCol="0" anchor="ctr"/>
                <a:lstStyle/>
                <a:p>
                  <a:pPr lvl="0" algn="ctr"/>
                  <a:r>
                    <a:rPr lang="fr-FR" sz="1400">
                      <a:solidFill>
                        <a:prstClr val="white">
                          <a:lumMod val="50000"/>
                        </a:prstClr>
                      </a:solidFill>
                    </a:rPr>
                    <a:t>      Navigateur</a:t>
                  </a:r>
                </a:p>
              </p:txBody>
            </p:sp>
          </p:grpSp>
          <p:sp>
            <p:nvSpPr>
              <p:cNvPr id="234" name="ZoneTexte 233">
                <a:extLst>
                  <a:ext uri="{FF2B5EF4-FFF2-40B4-BE49-F238E27FC236}">
                    <a16:creationId xmlns:a16="http://schemas.microsoft.com/office/drawing/2014/main" id="{67F4EC10-CECA-484A-AA24-9BAB159D0B87}"/>
                  </a:ext>
                </a:extLst>
              </p:cNvPr>
              <p:cNvSpPr txBox="1"/>
              <p:nvPr/>
            </p:nvSpPr>
            <p:spPr>
              <a:xfrm>
                <a:off x="2796641" y="2185928"/>
                <a:ext cx="2570858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S’inscrire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Se connecter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Proposer un livre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Consulter les livres proposés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Contacter un BookExchanger pour un livre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Créer un évènement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140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Participer à un évènement</a:t>
                </a:r>
              </a:p>
            </p:txBody>
          </p:sp>
        </p:grpSp>
        <p:sp>
          <p:nvSpPr>
            <p:cNvPr id="155" name="Freeform 68">
              <a:extLst>
                <a:ext uri="{FF2B5EF4-FFF2-40B4-BE49-F238E27FC236}">
                  <a16:creationId xmlns:a16="http://schemas.microsoft.com/office/drawing/2014/main" id="{A85143FB-7DB2-4272-B0A7-4365FE3F17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0236" y="1539943"/>
              <a:ext cx="408868" cy="784687"/>
            </a:xfrm>
            <a:custGeom>
              <a:avLst/>
              <a:gdLst>
                <a:gd name="connsiteX0" fmla="*/ 693738 w 1463675"/>
                <a:gd name="connsiteY0" fmla="*/ 727075 h 3530600"/>
                <a:gd name="connsiteX1" fmla="*/ 738981 w 1463675"/>
                <a:gd name="connsiteY1" fmla="*/ 727075 h 3530600"/>
                <a:gd name="connsiteX2" fmla="*/ 782638 w 1463675"/>
                <a:gd name="connsiteY2" fmla="*/ 730250 h 3530600"/>
                <a:gd name="connsiteX3" fmla="*/ 827088 w 1463675"/>
                <a:gd name="connsiteY3" fmla="*/ 736600 h 3530600"/>
                <a:gd name="connsiteX4" fmla="*/ 886619 w 1463675"/>
                <a:gd name="connsiteY4" fmla="*/ 742950 h 3530600"/>
                <a:gd name="connsiteX5" fmla="*/ 943769 w 1463675"/>
                <a:gd name="connsiteY5" fmla="*/ 755650 h 3530600"/>
                <a:gd name="connsiteX6" fmla="*/ 996156 w 1463675"/>
                <a:gd name="connsiteY6" fmla="*/ 773113 h 3530600"/>
                <a:gd name="connsiteX7" fmla="*/ 1046163 w 1463675"/>
                <a:gd name="connsiteY7" fmla="*/ 793750 h 3530600"/>
                <a:gd name="connsiteX8" fmla="*/ 1092200 w 1463675"/>
                <a:gd name="connsiteY8" fmla="*/ 819150 h 3530600"/>
                <a:gd name="connsiteX9" fmla="*/ 1136650 w 1463675"/>
                <a:gd name="connsiteY9" fmla="*/ 848519 h 3530600"/>
                <a:gd name="connsiteX10" fmla="*/ 1177925 w 1463675"/>
                <a:gd name="connsiteY10" fmla="*/ 881856 h 3530600"/>
                <a:gd name="connsiteX11" fmla="*/ 1215231 w 1463675"/>
                <a:gd name="connsiteY11" fmla="*/ 917575 h 3530600"/>
                <a:gd name="connsiteX12" fmla="*/ 1250156 w 1463675"/>
                <a:gd name="connsiteY12" fmla="*/ 957263 h 3530600"/>
                <a:gd name="connsiteX13" fmla="*/ 1281906 w 1463675"/>
                <a:gd name="connsiteY13" fmla="*/ 1000125 h 3530600"/>
                <a:gd name="connsiteX14" fmla="*/ 1311275 w 1463675"/>
                <a:gd name="connsiteY14" fmla="*/ 1045369 h 3530600"/>
                <a:gd name="connsiteX15" fmla="*/ 1337469 w 1463675"/>
                <a:gd name="connsiteY15" fmla="*/ 1092994 h 3530600"/>
                <a:gd name="connsiteX16" fmla="*/ 1362075 w 1463675"/>
                <a:gd name="connsiteY16" fmla="*/ 1143000 h 3530600"/>
                <a:gd name="connsiteX17" fmla="*/ 1382713 w 1463675"/>
                <a:gd name="connsiteY17" fmla="*/ 1193800 h 3530600"/>
                <a:gd name="connsiteX18" fmla="*/ 1400969 w 1463675"/>
                <a:gd name="connsiteY18" fmla="*/ 1247775 h 3530600"/>
                <a:gd name="connsiteX19" fmla="*/ 1416844 w 1463675"/>
                <a:gd name="connsiteY19" fmla="*/ 1301750 h 3530600"/>
                <a:gd name="connsiteX20" fmla="*/ 1431131 w 1463675"/>
                <a:gd name="connsiteY20" fmla="*/ 1357313 h 3530600"/>
                <a:gd name="connsiteX21" fmla="*/ 1441450 w 1463675"/>
                <a:gd name="connsiteY21" fmla="*/ 1413669 h 3530600"/>
                <a:gd name="connsiteX22" fmla="*/ 1450181 w 1463675"/>
                <a:gd name="connsiteY22" fmla="*/ 1469231 h 3530600"/>
                <a:gd name="connsiteX23" fmla="*/ 1456531 w 1463675"/>
                <a:gd name="connsiteY23" fmla="*/ 1526381 h 3530600"/>
                <a:gd name="connsiteX24" fmla="*/ 1461294 w 1463675"/>
                <a:gd name="connsiteY24" fmla="*/ 1583531 h 3530600"/>
                <a:gd name="connsiteX25" fmla="*/ 1463675 w 1463675"/>
                <a:gd name="connsiteY25" fmla="*/ 1639888 h 3530600"/>
                <a:gd name="connsiteX26" fmla="*/ 1463675 w 1463675"/>
                <a:gd name="connsiteY26" fmla="*/ 1695450 h 3530600"/>
                <a:gd name="connsiteX27" fmla="*/ 1461294 w 1463675"/>
                <a:gd name="connsiteY27" fmla="*/ 1751013 h 3530600"/>
                <a:gd name="connsiteX28" fmla="*/ 1455738 w 1463675"/>
                <a:gd name="connsiteY28" fmla="*/ 1804988 h 3530600"/>
                <a:gd name="connsiteX29" fmla="*/ 1451769 w 1463675"/>
                <a:gd name="connsiteY29" fmla="*/ 1833563 h 3530600"/>
                <a:gd name="connsiteX30" fmla="*/ 1441450 w 1463675"/>
                <a:gd name="connsiteY30" fmla="*/ 1858169 h 3530600"/>
                <a:gd name="connsiteX31" fmla="*/ 1428750 w 1463675"/>
                <a:gd name="connsiteY31" fmla="*/ 1880394 h 3530600"/>
                <a:gd name="connsiteX32" fmla="*/ 1413669 w 1463675"/>
                <a:gd name="connsiteY32" fmla="*/ 1899444 h 3530600"/>
                <a:gd name="connsiteX33" fmla="*/ 1395413 w 1463675"/>
                <a:gd name="connsiteY33" fmla="*/ 1914525 h 3530600"/>
                <a:gd name="connsiteX34" fmla="*/ 1374775 w 1463675"/>
                <a:gd name="connsiteY34" fmla="*/ 1928019 h 3530600"/>
                <a:gd name="connsiteX35" fmla="*/ 1353344 w 1463675"/>
                <a:gd name="connsiteY35" fmla="*/ 1936750 h 3530600"/>
                <a:gd name="connsiteX36" fmla="*/ 1331119 w 1463675"/>
                <a:gd name="connsiteY36" fmla="*/ 1943100 h 3530600"/>
                <a:gd name="connsiteX37" fmla="*/ 1307306 w 1463675"/>
                <a:gd name="connsiteY37" fmla="*/ 1946275 h 3530600"/>
                <a:gd name="connsiteX38" fmla="*/ 1284288 w 1463675"/>
                <a:gd name="connsiteY38" fmla="*/ 1946275 h 3530600"/>
                <a:gd name="connsiteX39" fmla="*/ 1262063 w 1463675"/>
                <a:gd name="connsiteY39" fmla="*/ 1943100 h 3530600"/>
                <a:gd name="connsiteX40" fmla="*/ 1241425 w 1463675"/>
                <a:gd name="connsiteY40" fmla="*/ 1937544 h 3530600"/>
                <a:gd name="connsiteX41" fmla="*/ 1220788 w 1463675"/>
                <a:gd name="connsiteY41" fmla="*/ 1928019 h 3530600"/>
                <a:gd name="connsiteX42" fmla="*/ 1203325 w 1463675"/>
                <a:gd name="connsiteY42" fmla="*/ 1915319 h 3530600"/>
                <a:gd name="connsiteX43" fmla="*/ 1188244 w 1463675"/>
                <a:gd name="connsiteY43" fmla="*/ 1900238 h 3530600"/>
                <a:gd name="connsiteX44" fmla="*/ 1176338 w 1463675"/>
                <a:gd name="connsiteY44" fmla="*/ 1880394 h 3530600"/>
                <a:gd name="connsiteX45" fmla="*/ 1167606 w 1463675"/>
                <a:gd name="connsiteY45" fmla="*/ 1858169 h 3530600"/>
                <a:gd name="connsiteX46" fmla="*/ 1164431 w 1463675"/>
                <a:gd name="connsiteY46" fmla="*/ 1833563 h 3530600"/>
                <a:gd name="connsiteX47" fmla="*/ 1164431 w 1463675"/>
                <a:gd name="connsiteY47" fmla="*/ 1804988 h 3530600"/>
                <a:gd name="connsiteX48" fmla="*/ 1169194 w 1463675"/>
                <a:gd name="connsiteY48" fmla="*/ 1760538 h 3530600"/>
                <a:gd name="connsiteX49" fmla="*/ 1170781 w 1463675"/>
                <a:gd name="connsiteY49" fmla="*/ 1713706 h 3530600"/>
                <a:gd name="connsiteX50" fmla="*/ 1172369 w 1463675"/>
                <a:gd name="connsiteY50" fmla="*/ 1663700 h 3530600"/>
                <a:gd name="connsiteX51" fmla="*/ 1170781 w 1463675"/>
                <a:gd name="connsiteY51" fmla="*/ 1612106 h 3530600"/>
                <a:gd name="connsiteX52" fmla="*/ 1167606 w 1463675"/>
                <a:gd name="connsiteY52" fmla="*/ 1558131 h 3530600"/>
                <a:gd name="connsiteX53" fmla="*/ 1162844 w 1463675"/>
                <a:gd name="connsiteY53" fmla="*/ 1504950 h 3530600"/>
                <a:gd name="connsiteX54" fmla="*/ 1155700 w 1463675"/>
                <a:gd name="connsiteY54" fmla="*/ 1450975 h 3530600"/>
                <a:gd name="connsiteX55" fmla="*/ 1145381 w 1463675"/>
                <a:gd name="connsiteY55" fmla="*/ 1397794 h 3530600"/>
                <a:gd name="connsiteX56" fmla="*/ 1132681 w 1463675"/>
                <a:gd name="connsiteY56" fmla="*/ 1345406 h 3530600"/>
                <a:gd name="connsiteX57" fmla="*/ 1116013 w 1463675"/>
                <a:gd name="connsiteY57" fmla="*/ 1296194 h 3530600"/>
                <a:gd name="connsiteX58" fmla="*/ 1096963 w 1463675"/>
                <a:gd name="connsiteY58" fmla="*/ 1247775 h 3530600"/>
                <a:gd name="connsiteX59" fmla="*/ 1073944 w 1463675"/>
                <a:gd name="connsiteY59" fmla="*/ 1203325 h 3530600"/>
                <a:gd name="connsiteX60" fmla="*/ 1073944 w 1463675"/>
                <a:gd name="connsiteY60" fmla="*/ 1417638 h 3530600"/>
                <a:gd name="connsiteX61" fmla="*/ 1077119 w 1463675"/>
                <a:gd name="connsiteY61" fmla="*/ 1631156 h 3530600"/>
                <a:gd name="connsiteX62" fmla="*/ 1079500 w 1463675"/>
                <a:gd name="connsiteY62" fmla="*/ 1845469 h 3530600"/>
                <a:gd name="connsiteX63" fmla="*/ 1083469 w 1463675"/>
                <a:gd name="connsiteY63" fmla="*/ 1866106 h 3530600"/>
                <a:gd name="connsiteX64" fmla="*/ 1085056 w 1463675"/>
                <a:gd name="connsiteY64" fmla="*/ 1888331 h 3530600"/>
                <a:gd name="connsiteX65" fmla="*/ 1085850 w 1463675"/>
                <a:gd name="connsiteY65" fmla="*/ 2258219 h 3530600"/>
                <a:gd name="connsiteX66" fmla="*/ 1088231 w 1463675"/>
                <a:gd name="connsiteY66" fmla="*/ 2627313 h 3530600"/>
                <a:gd name="connsiteX67" fmla="*/ 1093788 w 1463675"/>
                <a:gd name="connsiteY67" fmla="*/ 2996406 h 3530600"/>
                <a:gd name="connsiteX68" fmla="*/ 1105694 w 1463675"/>
                <a:gd name="connsiteY68" fmla="*/ 3367088 h 3530600"/>
                <a:gd name="connsiteX69" fmla="*/ 1104106 w 1463675"/>
                <a:gd name="connsiteY69" fmla="*/ 3398044 h 3530600"/>
                <a:gd name="connsiteX70" fmla="*/ 1098550 w 1463675"/>
                <a:gd name="connsiteY70" fmla="*/ 3426619 h 3530600"/>
                <a:gd name="connsiteX71" fmla="*/ 1089025 w 1463675"/>
                <a:gd name="connsiteY71" fmla="*/ 3450431 h 3530600"/>
                <a:gd name="connsiteX72" fmla="*/ 1075531 w 1463675"/>
                <a:gd name="connsiteY72" fmla="*/ 3471069 h 3530600"/>
                <a:gd name="connsiteX73" fmla="*/ 1058863 w 1463675"/>
                <a:gd name="connsiteY73" fmla="*/ 3490119 h 3530600"/>
                <a:gd name="connsiteX74" fmla="*/ 1039813 w 1463675"/>
                <a:gd name="connsiteY74" fmla="*/ 3504406 h 3530600"/>
                <a:gd name="connsiteX75" fmla="*/ 1018381 w 1463675"/>
                <a:gd name="connsiteY75" fmla="*/ 3516313 h 3530600"/>
                <a:gd name="connsiteX76" fmla="*/ 994569 w 1463675"/>
                <a:gd name="connsiteY76" fmla="*/ 3524250 h 3530600"/>
                <a:gd name="connsiteX77" fmla="*/ 970756 w 1463675"/>
                <a:gd name="connsiteY77" fmla="*/ 3529806 h 3530600"/>
                <a:gd name="connsiteX78" fmla="*/ 945356 w 1463675"/>
                <a:gd name="connsiteY78" fmla="*/ 3530600 h 3530600"/>
                <a:gd name="connsiteX79" fmla="*/ 920750 w 1463675"/>
                <a:gd name="connsiteY79" fmla="*/ 3528219 h 3530600"/>
                <a:gd name="connsiteX80" fmla="*/ 896144 w 1463675"/>
                <a:gd name="connsiteY80" fmla="*/ 3524250 h 3530600"/>
                <a:gd name="connsiteX81" fmla="*/ 872331 w 1463675"/>
                <a:gd name="connsiteY81" fmla="*/ 3515519 h 3530600"/>
                <a:gd name="connsiteX82" fmla="*/ 850106 w 1463675"/>
                <a:gd name="connsiteY82" fmla="*/ 3504406 h 3530600"/>
                <a:gd name="connsiteX83" fmla="*/ 829469 w 1463675"/>
                <a:gd name="connsiteY83" fmla="*/ 3490119 h 3530600"/>
                <a:gd name="connsiteX84" fmla="*/ 811213 w 1463675"/>
                <a:gd name="connsiteY84" fmla="*/ 3471069 h 3530600"/>
                <a:gd name="connsiteX85" fmla="*/ 796131 w 1463675"/>
                <a:gd name="connsiteY85" fmla="*/ 3450431 h 3530600"/>
                <a:gd name="connsiteX86" fmla="*/ 784225 w 1463675"/>
                <a:gd name="connsiteY86" fmla="*/ 3425031 h 3530600"/>
                <a:gd name="connsiteX87" fmla="*/ 776288 w 1463675"/>
                <a:gd name="connsiteY87" fmla="*/ 3398044 h 3530600"/>
                <a:gd name="connsiteX88" fmla="*/ 772319 w 1463675"/>
                <a:gd name="connsiteY88" fmla="*/ 3367088 h 3530600"/>
                <a:gd name="connsiteX89" fmla="*/ 760413 w 1463675"/>
                <a:gd name="connsiteY89" fmla="*/ 2980531 h 3530600"/>
                <a:gd name="connsiteX90" fmla="*/ 754063 w 1463675"/>
                <a:gd name="connsiteY90" fmla="*/ 2594769 h 3530600"/>
                <a:gd name="connsiteX91" fmla="*/ 751681 w 1463675"/>
                <a:gd name="connsiteY91" fmla="*/ 2208213 h 3530600"/>
                <a:gd name="connsiteX92" fmla="*/ 704056 w 1463675"/>
                <a:gd name="connsiteY92" fmla="*/ 2208213 h 3530600"/>
                <a:gd name="connsiteX93" fmla="*/ 701675 w 1463675"/>
                <a:gd name="connsiteY93" fmla="*/ 2594769 h 3530600"/>
                <a:gd name="connsiteX94" fmla="*/ 696913 w 1463675"/>
                <a:gd name="connsiteY94" fmla="*/ 2980531 h 3530600"/>
                <a:gd name="connsiteX95" fmla="*/ 683419 w 1463675"/>
                <a:gd name="connsiteY95" fmla="*/ 3367088 h 3530600"/>
                <a:gd name="connsiteX96" fmla="*/ 680244 w 1463675"/>
                <a:gd name="connsiteY96" fmla="*/ 3398044 h 3530600"/>
                <a:gd name="connsiteX97" fmla="*/ 671513 w 1463675"/>
                <a:gd name="connsiteY97" fmla="*/ 3425031 h 3530600"/>
                <a:gd name="connsiteX98" fmla="*/ 659606 w 1463675"/>
                <a:gd name="connsiteY98" fmla="*/ 3450431 h 3530600"/>
                <a:gd name="connsiteX99" fmla="*/ 644525 w 1463675"/>
                <a:gd name="connsiteY99" fmla="*/ 3471069 h 3530600"/>
                <a:gd name="connsiteX100" fmla="*/ 626269 w 1463675"/>
                <a:gd name="connsiteY100" fmla="*/ 3490119 h 3530600"/>
                <a:gd name="connsiteX101" fmla="*/ 606425 w 1463675"/>
                <a:gd name="connsiteY101" fmla="*/ 3504406 h 3530600"/>
                <a:gd name="connsiteX102" fmla="*/ 584200 w 1463675"/>
                <a:gd name="connsiteY102" fmla="*/ 3515519 h 3530600"/>
                <a:gd name="connsiteX103" fmla="*/ 560388 w 1463675"/>
                <a:gd name="connsiteY103" fmla="*/ 3524250 h 3530600"/>
                <a:gd name="connsiteX104" fmla="*/ 535781 w 1463675"/>
                <a:gd name="connsiteY104" fmla="*/ 3528219 h 3530600"/>
                <a:gd name="connsiteX105" fmla="*/ 511175 w 1463675"/>
                <a:gd name="connsiteY105" fmla="*/ 3530600 h 3530600"/>
                <a:gd name="connsiteX106" fmla="*/ 486569 w 1463675"/>
                <a:gd name="connsiteY106" fmla="*/ 3529806 h 3530600"/>
                <a:gd name="connsiteX107" fmla="*/ 461169 w 1463675"/>
                <a:gd name="connsiteY107" fmla="*/ 3524250 h 3530600"/>
                <a:gd name="connsiteX108" fmla="*/ 438944 w 1463675"/>
                <a:gd name="connsiteY108" fmla="*/ 3516313 h 3530600"/>
                <a:gd name="connsiteX109" fmla="*/ 417513 w 1463675"/>
                <a:gd name="connsiteY109" fmla="*/ 3504406 h 3530600"/>
                <a:gd name="connsiteX110" fmla="*/ 397669 w 1463675"/>
                <a:gd name="connsiteY110" fmla="*/ 3490119 h 3530600"/>
                <a:gd name="connsiteX111" fmla="*/ 381000 w 1463675"/>
                <a:gd name="connsiteY111" fmla="*/ 3471069 h 3530600"/>
                <a:gd name="connsiteX112" fmla="*/ 367506 w 1463675"/>
                <a:gd name="connsiteY112" fmla="*/ 3450431 h 3530600"/>
                <a:gd name="connsiteX113" fmla="*/ 357981 w 1463675"/>
                <a:gd name="connsiteY113" fmla="*/ 3426619 h 3530600"/>
                <a:gd name="connsiteX114" fmla="*/ 351631 w 1463675"/>
                <a:gd name="connsiteY114" fmla="*/ 3398044 h 3530600"/>
                <a:gd name="connsiteX115" fmla="*/ 350838 w 1463675"/>
                <a:gd name="connsiteY115" fmla="*/ 3367088 h 3530600"/>
                <a:gd name="connsiteX116" fmla="*/ 361950 w 1463675"/>
                <a:gd name="connsiteY116" fmla="*/ 2996406 h 3530600"/>
                <a:gd name="connsiteX117" fmla="*/ 369094 w 1463675"/>
                <a:gd name="connsiteY117" fmla="*/ 2627313 h 3530600"/>
                <a:gd name="connsiteX118" fmla="*/ 370681 w 1463675"/>
                <a:gd name="connsiteY118" fmla="*/ 2258219 h 3530600"/>
                <a:gd name="connsiteX119" fmla="*/ 372269 w 1463675"/>
                <a:gd name="connsiteY119" fmla="*/ 1888331 h 3530600"/>
                <a:gd name="connsiteX120" fmla="*/ 372269 w 1463675"/>
                <a:gd name="connsiteY120" fmla="*/ 1883569 h 3530600"/>
                <a:gd name="connsiteX121" fmla="*/ 372269 w 1463675"/>
                <a:gd name="connsiteY121" fmla="*/ 1878013 h 3530600"/>
                <a:gd name="connsiteX122" fmla="*/ 372269 w 1463675"/>
                <a:gd name="connsiteY122" fmla="*/ 1857375 h 3530600"/>
                <a:gd name="connsiteX123" fmla="*/ 372269 w 1463675"/>
                <a:gd name="connsiteY123" fmla="*/ 1235075 h 3530600"/>
                <a:gd name="connsiteX124" fmla="*/ 350838 w 1463675"/>
                <a:gd name="connsiteY124" fmla="*/ 1283494 h 3530600"/>
                <a:gd name="connsiteX125" fmla="*/ 333375 w 1463675"/>
                <a:gd name="connsiteY125" fmla="*/ 1335088 h 3530600"/>
                <a:gd name="connsiteX126" fmla="*/ 320675 w 1463675"/>
                <a:gd name="connsiteY126" fmla="*/ 1388269 h 3530600"/>
                <a:gd name="connsiteX127" fmla="*/ 308769 w 1463675"/>
                <a:gd name="connsiteY127" fmla="*/ 1442244 h 3530600"/>
                <a:gd name="connsiteX128" fmla="*/ 300831 w 1463675"/>
                <a:gd name="connsiteY128" fmla="*/ 1497013 h 3530600"/>
                <a:gd name="connsiteX129" fmla="*/ 295275 w 1463675"/>
                <a:gd name="connsiteY129" fmla="*/ 1553369 h 3530600"/>
                <a:gd name="connsiteX130" fmla="*/ 292100 w 1463675"/>
                <a:gd name="connsiteY130" fmla="*/ 1606550 h 3530600"/>
                <a:gd name="connsiteX131" fmla="*/ 291306 w 1463675"/>
                <a:gd name="connsiteY131" fmla="*/ 1660525 h 3530600"/>
                <a:gd name="connsiteX132" fmla="*/ 292100 w 1463675"/>
                <a:gd name="connsiteY132" fmla="*/ 1711325 h 3530600"/>
                <a:gd name="connsiteX133" fmla="*/ 294481 w 1463675"/>
                <a:gd name="connsiteY133" fmla="*/ 1759744 h 3530600"/>
                <a:gd name="connsiteX134" fmla="*/ 297656 w 1463675"/>
                <a:gd name="connsiteY134" fmla="*/ 1804988 h 3530600"/>
                <a:gd name="connsiteX135" fmla="*/ 298450 w 1463675"/>
                <a:gd name="connsiteY135" fmla="*/ 1833563 h 3530600"/>
                <a:gd name="connsiteX136" fmla="*/ 294481 w 1463675"/>
                <a:gd name="connsiteY136" fmla="*/ 1858169 h 3530600"/>
                <a:gd name="connsiteX137" fmla="*/ 285750 w 1463675"/>
                <a:gd name="connsiteY137" fmla="*/ 1880394 h 3530600"/>
                <a:gd name="connsiteX138" fmla="*/ 274638 w 1463675"/>
                <a:gd name="connsiteY138" fmla="*/ 1900238 h 3530600"/>
                <a:gd name="connsiteX139" fmla="*/ 259556 w 1463675"/>
                <a:gd name="connsiteY139" fmla="*/ 1915319 h 3530600"/>
                <a:gd name="connsiteX140" fmla="*/ 241300 w 1463675"/>
                <a:gd name="connsiteY140" fmla="*/ 1928019 h 3530600"/>
                <a:gd name="connsiteX141" fmla="*/ 222250 w 1463675"/>
                <a:gd name="connsiteY141" fmla="*/ 1937544 h 3530600"/>
                <a:gd name="connsiteX142" fmla="*/ 200819 w 1463675"/>
                <a:gd name="connsiteY142" fmla="*/ 1943894 h 3530600"/>
                <a:gd name="connsiteX143" fmla="*/ 177800 w 1463675"/>
                <a:gd name="connsiteY143" fmla="*/ 1947069 h 3530600"/>
                <a:gd name="connsiteX144" fmla="*/ 155575 w 1463675"/>
                <a:gd name="connsiteY144" fmla="*/ 1946275 h 3530600"/>
                <a:gd name="connsiteX145" fmla="*/ 132556 w 1463675"/>
                <a:gd name="connsiteY145" fmla="*/ 1943894 h 3530600"/>
                <a:gd name="connsiteX146" fmla="*/ 110331 w 1463675"/>
                <a:gd name="connsiteY146" fmla="*/ 1937544 h 3530600"/>
                <a:gd name="connsiteX147" fmla="*/ 88106 w 1463675"/>
                <a:gd name="connsiteY147" fmla="*/ 1928019 h 3530600"/>
                <a:gd name="connsiteX148" fmla="*/ 68263 w 1463675"/>
                <a:gd name="connsiteY148" fmla="*/ 1915319 h 3530600"/>
                <a:gd name="connsiteX149" fmla="*/ 49213 w 1463675"/>
                <a:gd name="connsiteY149" fmla="*/ 1899444 h 3530600"/>
                <a:gd name="connsiteX150" fmla="*/ 33338 w 1463675"/>
                <a:gd name="connsiteY150" fmla="*/ 1880394 h 3530600"/>
                <a:gd name="connsiteX151" fmla="*/ 21431 w 1463675"/>
                <a:gd name="connsiteY151" fmla="*/ 1858169 h 3530600"/>
                <a:gd name="connsiteX152" fmla="*/ 11906 w 1463675"/>
                <a:gd name="connsiteY152" fmla="*/ 1833563 h 3530600"/>
                <a:gd name="connsiteX153" fmla="*/ 6350 w 1463675"/>
                <a:gd name="connsiteY153" fmla="*/ 1804988 h 3530600"/>
                <a:gd name="connsiteX154" fmla="*/ 2381 w 1463675"/>
                <a:gd name="connsiteY154" fmla="*/ 1751806 h 3530600"/>
                <a:gd name="connsiteX155" fmla="*/ 0 w 1463675"/>
                <a:gd name="connsiteY155" fmla="*/ 1697831 h 3530600"/>
                <a:gd name="connsiteX156" fmla="*/ 0 w 1463675"/>
                <a:gd name="connsiteY156" fmla="*/ 1643063 h 3530600"/>
                <a:gd name="connsiteX157" fmla="*/ 794 w 1463675"/>
                <a:gd name="connsiteY157" fmla="*/ 1588294 h 3530600"/>
                <a:gd name="connsiteX158" fmla="*/ 5556 w 1463675"/>
                <a:gd name="connsiteY158" fmla="*/ 1531938 h 3530600"/>
                <a:gd name="connsiteX159" fmla="*/ 11113 w 1463675"/>
                <a:gd name="connsiteY159" fmla="*/ 1477169 h 3530600"/>
                <a:gd name="connsiteX160" fmla="*/ 19050 w 1463675"/>
                <a:gd name="connsiteY160" fmla="*/ 1420813 h 3530600"/>
                <a:gd name="connsiteX161" fmla="*/ 30163 w 1463675"/>
                <a:gd name="connsiteY161" fmla="*/ 1366044 h 3530600"/>
                <a:gd name="connsiteX162" fmla="*/ 42863 w 1463675"/>
                <a:gd name="connsiteY162" fmla="*/ 1312069 h 3530600"/>
                <a:gd name="connsiteX163" fmla="*/ 57944 w 1463675"/>
                <a:gd name="connsiteY163" fmla="*/ 1258888 h 3530600"/>
                <a:gd name="connsiteX164" fmla="*/ 75406 w 1463675"/>
                <a:gd name="connsiteY164" fmla="*/ 1205706 h 3530600"/>
                <a:gd name="connsiteX165" fmla="*/ 96044 w 1463675"/>
                <a:gd name="connsiteY165" fmla="*/ 1154906 h 3530600"/>
                <a:gd name="connsiteX166" fmla="*/ 118269 w 1463675"/>
                <a:gd name="connsiteY166" fmla="*/ 1105694 h 3530600"/>
                <a:gd name="connsiteX167" fmla="*/ 143669 w 1463675"/>
                <a:gd name="connsiteY167" fmla="*/ 1058863 h 3530600"/>
                <a:gd name="connsiteX168" fmla="*/ 171450 w 1463675"/>
                <a:gd name="connsiteY168" fmla="*/ 1014413 h 3530600"/>
                <a:gd name="connsiteX169" fmla="*/ 202406 w 1463675"/>
                <a:gd name="connsiteY169" fmla="*/ 971550 h 3530600"/>
                <a:gd name="connsiteX170" fmla="*/ 234950 w 1463675"/>
                <a:gd name="connsiteY170" fmla="*/ 931863 h 3530600"/>
                <a:gd name="connsiteX171" fmla="*/ 271463 w 1463675"/>
                <a:gd name="connsiteY171" fmla="*/ 894556 h 3530600"/>
                <a:gd name="connsiteX172" fmla="*/ 310356 w 1463675"/>
                <a:gd name="connsiteY172" fmla="*/ 860425 h 3530600"/>
                <a:gd name="connsiteX173" fmla="*/ 351631 w 1463675"/>
                <a:gd name="connsiteY173" fmla="*/ 831056 h 3530600"/>
                <a:gd name="connsiteX174" fmla="*/ 396875 w 1463675"/>
                <a:gd name="connsiteY174" fmla="*/ 803275 h 3530600"/>
                <a:gd name="connsiteX175" fmla="*/ 444500 w 1463675"/>
                <a:gd name="connsiteY175" fmla="*/ 781844 h 3530600"/>
                <a:gd name="connsiteX176" fmla="*/ 493713 w 1463675"/>
                <a:gd name="connsiteY176" fmla="*/ 762794 h 3530600"/>
                <a:gd name="connsiteX177" fmla="*/ 547688 w 1463675"/>
                <a:gd name="connsiteY177" fmla="*/ 748506 h 3530600"/>
                <a:gd name="connsiteX178" fmla="*/ 604838 w 1463675"/>
                <a:gd name="connsiteY178" fmla="*/ 739775 h 3530600"/>
                <a:gd name="connsiteX179" fmla="*/ 648494 w 1463675"/>
                <a:gd name="connsiteY179" fmla="*/ 731044 h 3530600"/>
                <a:gd name="connsiteX180" fmla="*/ 725884 w 1463675"/>
                <a:gd name="connsiteY180" fmla="*/ 0 h 3530600"/>
                <a:gd name="connsiteX181" fmla="*/ 769600 w 1463675"/>
                <a:gd name="connsiteY181" fmla="*/ 3183 h 3530600"/>
                <a:gd name="connsiteX182" fmla="*/ 810137 w 1463675"/>
                <a:gd name="connsiteY182" fmla="*/ 12734 h 3530600"/>
                <a:gd name="connsiteX183" fmla="*/ 849083 w 1463675"/>
                <a:gd name="connsiteY183" fmla="*/ 27060 h 3530600"/>
                <a:gd name="connsiteX184" fmla="*/ 884851 w 1463675"/>
                <a:gd name="connsiteY184" fmla="*/ 48548 h 3530600"/>
                <a:gd name="connsiteX185" fmla="*/ 917439 w 1463675"/>
                <a:gd name="connsiteY185" fmla="*/ 73220 h 3530600"/>
                <a:gd name="connsiteX186" fmla="*/ 946053 w 1463675"/>
                <a:gd name="connsiteY186" fmla="*/ 101872 h 3530600"/>
                <a:gd name="connsiteX187" fmla="*/ 971488 w 1463675"/>
                <a:gd name="connsiteY187" fmla="*/ 135298 h 3530600"/>
                <a:gd name="connsiteX188" fmla="*/ 990564 w 1463675"/>
                <a:gd name="connsiteY188" fmla="*/ 172704 h 3530600"/>
                <a:gd name="connsiteX189" fmla="*/ 1005666 w 1463675"/>
                <a:gd name="connsiteY189" fmla="*/ 212498 h 3530600"/>
                <a:gd name="connsiteX190" fmla="*/ 1015204 w 1463675"/>
                <a:gd name="connsiteY190" fmla="*/ 253883 h 3530600"/>
                <a:gd name="connsiteX191" fmla="*/ 1017588 w 1463675"/>
                <a:gd name="connsiteY191" fmla="*/ 298452 h 3530600"/>
                <a:gd name="connsiteX192" fmla="*/ 1015204 w 1463675"/>
                <a:gd name="connsiteY192" fmla="*/ 342225 h 3530600"/>
                <a:gd name="connsiteX193" fmla="*/ 1005666 w 1463675"/>
                <a:gd name="connsiteY193" fmla="*/ 384407 h 3530600"/>
                <a:gd name="connsiteX194" fmla="*/ 990564 w 1463675"/>
                <a:gd name="connsiteY194" fmla="*/ 424200 h 3530600"/>
                <a:gd name="connsiteX195" fmla="*/ 971488 w 1463675"/>
                <a:gd name="connsiteY195" fmla="*/ 460014 h 3530600"/>
                <a:gd name="connsiteX196" fmla="*/ 946053 w 1463675"/>
                <a:gd name="connsiteY196" fmla="*/ 493441 h 3530600"/>
                <a:gd name="connsiteX197" fmla="*/ 917439 w 1463675"/>
                <a:gd name="connsiteY197" fmla="*/ 522888 h 3530600"/>
                <a:gd name="connsiteX198" fmla="*/ 884851 w 1463675"/>
                <a:gd name="connsiteY198" fmla="*/ 548356 h 3530600"/>
                <a:gd name="connsiteX199" fmla="*/ 849083 w 1463675"/>
                <a:gd name="connsiteY199" fmla="*/ 568253 h 3530600"/>
                <a:gd name="connsiteX200" fmla="*/ 810137 w 1463675"/>
                <a:gd name="connsiteY200" fmla="*/ 583375 h 3530600"/>
                <a:gd name="connsiteX201" fmla="*/ 769600 w 1463675"/>
                <a:gd name="connsiteY201" fmla="*/ 592129 h 3530600"/>
                <a:gd name="connsiteX202" fmla="*/ 725884 w 1463675"/>
                <a:gd name="connsiteY202" fmla="*/ 595313 h 3530600"/>
                <a:gd name="connsiteX203" fmla="*/ 682963 w 1463675"/>
                <a:gd name="connsiteY203" fmla="*/ 592129 h 3530600"/>
                <a:gd name="connsiteX204" fmla="*/ 641632 w 1463675"/>
                <a:gd name="connsiteY204" fmla="*/ 583375 h 3530600"/>
                <a:gd name="connsiteX205" fmla="*/ 602685 w 1463675"/>
                <a:gd name="connsiteY205" fmla="*/ 568253 h 3530600"/>
                <a:gd name="connsiteX206" fmla="*/ 567712 w 1463675"/>
                <a:gd name="connsiteY206" fmla="*/ 548356 h 3530600"/>
                <a:gd name="connsiteX207" fmla="*/ 535124 w 1463675"/>
                <a:gd name="connsiteY207" fmla="*/ 522888 h 3530600"/>
                <a:gd name="connsiteX208" fmla="*/ 505715 w 1463675"/>
                <a:gd name="connsiteY208" fmla="*/ 493441 h 3530600"/>
                <a:gd name="connsiteX209" fmla="*/ 481075 w 1463675"/>
                <a:gd name="connsiteY209" fmla="*/ 460014 h 3530600"/>
                <a:gd name="connsiteX210" fmla="*/ 461205 w 1463675"/>
                <a:gd name="connsiteY210" fmla="*/ 424200 h 3530600"/>
                <a:gd name="connsiteX211" fmla="*/ 446103 w 1463675"/>
                <a:gd name="connsiteY211" fmla="*/ 384407 h 3530600"/>
                <a:gd name="connsiteX212" fmla="*/ 438154 w 1463675"/>
                <a:gd name="connsiteY212" fmla="*/ 342225 h 3530600"/>
                <a:gd name="connsiteX213" fmla="*/ 434975 w 1463675"/>
                <a:gd name="connsiteY213" fmla="*/ 298452 h 3530600"/>
                <a:gd name="connsiteX214" fmla="*/ 438154 w 1463675"/>
                <a:gd name="connsiteY214" fmla="*/ 253883 h 3530600"/>
                <a:gd name="connsiteX215" fmla="*/ 446103 w 1463675"/>
                <a:gd name="connsiteY215" fmla="*/ 212498 h 3530600"/>
                <a:gd name="connsiteX216" fmla="*/ 461205 w 1463675"/>
                <a:gd name="connsiteY216" fmla="*/ 172704 h 3530600"/>
                <a:gd name="connsiteX217" fmla="*/ 481075 w 1463675"/>
                <a:gd name="connsiteY217" fmla="*/ 135298 h 3530600"/>
                <a:gd name="connsiteX218" fmla="*/ 505715 w 1463675"/>
                <a:gd name="connsiteY218" fmla="*/ 101872 h 3530600"/>
                <a:gd name="connsiteX219" fmla="*/ 535124 w 1463675"/>
                <a:gd name="connsiteY219" fmla="*/ 73220 h 3530600"/>
                <a:gd name="connsiteX220" fmla="*/ 567712 w 1463675"/>
                <a:gd name="connsiteY220" fmla="*/ 48548 h 3530600"/>
                <a:gd name="connsiteX221" fmla="*/ 602685 w 1463675"/>
                <a:gd name="connsiteY221" fmla="*/ 27060 h 3530600"/>
                <a:gd name="connsiteX222" fmla="*/ 641632 w 1463675"/>
                <a:gd name="connsiteY222" fmla="*/ 12734 h 3530600"/>
                <a:gd name="connsiteX223" fmla="*/ 682963 w 1463675"/>
                <a:gd name="connsiteY223" fmla="*/ 3183 h 3530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</a:cxnLst>
              <a:rect l="l" t="t" r="r" b="b"/>
              <a:pathLst>
                <a:path w="1463675" h="3530600">
                  <a:moveTo>
                    <a:pt x="693738" y="727075"/>
                  </a:moveTo>
                  <a:lnTo>
                    <a:pt x="738981" y="727075"/>
                  </a:lnTo>
                  <a:lnTo>
                    <a:pt x="782638" y="730250"/>
                  </a:lnTo>
                  <a:lnTo>
                    <a:pt x="827088" y="736600"/>
                  </a:lnTo>
                  <a:lnTo>
                    <a:pt x="886619" y="742950"/>
                  </a:lnTo>
                  <a:lnTo>
                    <a:pt x="943769" y="755650"/>
                  </a:lnTo>
                  <a:lnTo>
                    <a:pt x="996156" y="773113"/>
                  </a:lnTo>
                  <a:lnTo>
                    <a:pt x="1046163" y="793750"/>
                  </a:lnTo>
                  <a:lnTo>
                    <a:pt x="1092200" y="819150"/>
                  </a:lnTo>
                  <a:lnTo>
                    <a:pt x="1136650" y="848519"/>
                  </a:lnTo>
                  <a:lnTo>
                    <a:pt x="1177925" y="881856"/>
                  </a:lnTo>
                  <a:lnTo>
                    <a:pt x="1215231" y="917575"/>
                  </a:lnTo>
                  <a:lnTo>
                    <a:pt x="1250156" y="957263"/>
                  </a:lnTo>
                  <a:lnTo>
                    <a:pt x="1281906" y="1000125"/>
                  </a:lnTo>
                  <a:lnTo>
                    <a:pt x="1311275" y="1045369"/>
                  </a:lnTo>
                  <a:lnTo>
                    <a:pt x="1337469" y="1092994"/>
                  </a:lnTo>
                  <a:lnTo>
                    <a:pt x="1362075" y="1143000"/>
                  </a:lnTo>
                  <a:lnTo>
                    <a:pt x="1382713" y="1193800"/>
                  </a:lnTo>
                  <a:lnTo>
                    <a:pt x="1400969" y="1247775"/>
                  </a:lnTo>
                  <a:lnTo>
                    <a:pt x="1416844" y="1301750"/>
                  </a:lnTo>
                  <a:lnTo>
                    <a:pt x="1431131" y="1357313"/>
                  </a:lnTo>
                  <a:lnTo>
                    <a:pt x="1441450" y="1413669"/>
                  </a:lnTo>
                  <a:lnTo>
                    <a:pt x="1450181" y="1469231"/>
                  </a:lnTo>
                  <a:lnTo>
                    <a:pt x="1456531" y="1526381"/>
                  </a:lnTo>
                  <a:lnTo>
                    <a:pt x="1461294" y="1583531"/>
                  </a:lnTo>
                  <a:lnTo>
                    <a:pt x="1463675" y="1639888"/>
                  </a:lnTo>
                  <a:lnTo>
                    <a:pt x="1463675" y="1695450"/>
                  </a:lnTo>
                  <a:lnTo>
                    <a:pt x="1461294" y="1751013"/>
                  </a:lnTo>
                  <a:lnTo>
                    <a:pt x="1455738" y="1804988"/>
                  </a:lnTo>
                  <a:lnTo>
                    <a:pt x="1451769" y="1833563"/>
                  </a:lnTo>
                  <a:lnTo>
                    <a:pt x="1441450" y="1858169"/>
                  </a:lnTo>
                  <a:lnTo>
                    <a:pt x="1428750" y="1880394"/>
                  </a:lnTo>
                  <a:lnTo>
                    <a:pt x="1413669" y="1899444"/>
                  </a:lnTo>
                  <a:lnTo>
                    <a:pt x="1395413" y="1914525"/>
                  </a:lnTo>
                  <a:lnTo>
                    <a:pt x="1374775" y="1928019"/>
                  </a:lnTo>
                  <a:lnTo>
                    <a:pt x="1353344" y="1936750"/>
                  </a:lnTo>
                  <a:lnTo>
                    <a:pt x="1331119" y="1943100"/>
                  </a:lnTo>
                  <a:lnTo>
                    <a:pt x="1307306" y="1946275"/>
                  </a:lnTo>
                  <a:lnTo>
                    <a:pt x="1284288" y="1946275"/>
                  </a:lnTo>
                  <a:lnTo>
                    <a:pt x="1262063" y="1943100"/>
                  </a:lnTo>
                  <a:lnTo>
                    <a:pt x="1241425" y="1937544"/>
                  </a:lnTo>
                  <a:lnTo>
                    <a:pt x="1220788" y="1928019"/>
                  </a:lnTo>
                  <a:lnTo>
                    <a:pt x="1203325" y="1915319"/>
                  </a:lnTo>
                  <a:lnTo>
                    <a:pt x="1188244" y="1900238"/>
                  </a:lnTo>
                  <a:lnTo>
                    <a:pt x="1176338" y="1880394"/>
                  </a:lnTo>
                  <a:lnTo>
                    <a:pt x="1167606" y="1858169"/>
                  </a:lnTo>
                  <a:lnTo>
                    <a:pt x="1164431" y="1833563"/>
                  </a:lnTo>
                  <a:lnTo>
                    <a:pt x="1164431" y="1804988"/>
                  </a:lnTo>
                  <a:lnTo>
                    <a:pt x="1169194" y="1760538"/>
                  </a:lnTo>
                  <a:lnTo>
                    <a:pt x="1170781" y="1713706"/>
                  </a:lnTo>
                  <a:lnTo>
                    <a:pt x="1172369" y="1663700"/>
                  </a:lnTo>
                  <a:lnTo>
                    <a:pt x="1170781" y="1612106"/>
                  </a:lnTo>
                  <a:lnTo>
                    <a:pt x="1167606" y="1558131"/>
                  </a:lnTo>
                  <a:lnTo>
                    <a:pt x="1162844" y="1504950"/>
                  </a:lnTo>
                  <a:lnTo>
                    <a:pt x="1155700" y="1450975"/>
                  </a:lnTo>
                  <a:lnTo>
                    <a:pt x="1145381" y="1397794"/>
                  </a:lnTo>
                  <a:lnTo>
                    <a:pt x="1132681" y="1345406"/>
                  </a:lnTo>
                  <a:lnTo>
                    <a:pt x="1116013" y="1296194"/>
                  </a:lnTo>
                  <a:lnTo>
                    <a:pt x="1096963" y="1247775"/>
                  </a:lnTo>
                  <a:lnTo>
                    <a:pt x="1073944" y="1203325"/>
                  </a:lnTo>
                  <a:lnTo>
                    <a:pt x="1073944" y="1417638"/>
                  </a:lnTo>
                  <a:lnTo>
                    <a:pt x="1077119" y="1631156"/>
                  </a:lnTo>
                  <a:lnTo>
                    <a:pt x="1079500" y="1845469"/>
                  </a:lnTo>
                  <a:lnTo>
                    <a:pt x="1083469" y="1866106"/>
                  </a:lnTo>
                  <a:lnTo>
                    <a:pt x="1085056" y="1888331"/>
                  </a:lnTo>
                  <a:lnTo>
                    <a:pt x="1085850" y="2258219"/>
                  </a:lnTo>
                  <a:lnTo>
                    <a:pt x="1088231" y="2627313"/>
                  </a:lnTo>
                  <a:lnTo>
                    <a:pt x="1093788" y="2996406"/>
                  </a:lnTo>
                  <a:lnTo>
                    <a:pt x="1105694" y="3367088"/>
                  </a:lnTo>
                  <a:lnTo>
                    <a:pt x="1104106" y="3398044"/>
                  </a:lnTo>
                  <a:lnTo>
                    <a:pt x="1098550" y="3426619"/>
                  </a:lnTo>
                  <a:lnTo>
                    <a:pt x="1089025" y="3450431"/>
                  </a:lnTo>
                  <a:lnTo>
                    <a:pt x="1075531" y="3471069"/>
                  </a:lnTo>
                  <a:lnTo>
                    <a:pt x="1058863" y="3490119"/>
                  </a:lnTo>
                  <a:lnTo>
                    <a:pt x="1039813" y="3504406"/>
                  </a:lnTo>
                  <a:lnTo>
                    <a:pt x="1018381" y="3516313"/>
                  </a:lnTo>
                  <a:lnTo>
                    <a:pt x="994569" y="3524250"/>
                  </a:lnTo>
                  <a:lnTo>
                    <a:pt x="970756" y="3529806"/>
                  </a:lnTo>
                  <a:lnTo>
                    <a:pt x="945356" y="3530600"/>
                  </a:lnTo>
                  <a:lnTo>
                    <a:pt x="920750" y="3528219"/>
                  </a:lnTo>
                  <a:lnTo>
                    <a:pt x="896144" y="3524250"/>
                  </a:lnTo>
                  <a:lnTo>
                    <a:pt x="872331" y="3515519"/>
                  </a:lnTo>
                  <a:lnTo>
                    <a:pt x="850106" y="3504406"/>
                  </a:lnTo>
                  <a:lnTo>
                    <a:pt x="829469" y="3490119"/>
                  </a:lnTo>
                  <a:lnTo>
                    <a:pt x="811213" y="3471069"/>
                  </a:lnTo>
                  <a:lnTo>
                    <a:pt x="796131" y="3450431"/>
                  </a:lnTo>
                  <a:lnTo>
                    <a:pt x="784225" y="3425031"/>
                  </a:lnTo>
                  <a:lnTo>
                    <a:pt x="776288" y="3398044"/>
                  </a:lnTo>
                  <a:lnTo>
                    <a:pt x="772319" y="3367088"/>
                  </a:lnTo>
                  <a:lnTo>
                    <a:pt x="760413" y="2980531"/>
                  </a:lnTo>
                  <a:lnTo>
                    <a:pt x="754063" y="2594769"/>
                  </a:lnTo>
                  <a:lnTo>
                    <a:pt x="751681" y="2208213"/>
                  </a:lnTo>
                  <a:lnTo>
                    <a:pt x="704056" y="2208213"/>
                  </a:lnTo>
                  <a:lnTo>
                    <a:pt x="701675" y="2594769"/>
                  </a:lnTo>
                  <a:lnTo>
                    <a:pt x="696913" y="2980531"/>
                  </a:lnTo>
                  <a:lnTo>
                    <a:pt x="683419" y="3367088"/>
                  </a:lnTo>
                  <a:lnTo>
                    <a:pt x="680244" y="3398044"/>
                  </a:lnTo>
                  <a:lnTo>
                    <a:pt x="671513" y="3425031"/>
                  </a:lnTo>
                  <a:lnTo>
                    <a:pt x="659606" y="3450431"/>
                  </a:lnTo>
                  <a:lnTo>
                    <a:pt x="644525" y="3471069"/>
                  </a:lnTo>
                  <a:lnTo>
                    <a:pt x="626269" y="3490119"/>
                  </a:lnTo>
                  <a:lnTo>
                    <a:pt x="606425" y="3504406"/>
                  </a:lnTo>
                  <a:lnTo>
                    <a:pt x="584200" y="3515519"/>
                  </a:lnTo>
                  <a:lnTo>
                    <a:pt x="560388" y="3524250"/>
                  </a:lnTo>
                  <a:lnTo>
                    <a:pt x="535781" y="3528219"/>
                  </a:lnTo>
                  <a:lnTo>
                    <a:pt x="511175" y="3530600"/>
                  </a:lnTo>
                  <a:lnTo>
                    <a:pt x="486569" y="3529806"/>
                  </a:lnTo>
                  <a:lnTo>
                    <a:pt x="461169" y="3524250"/>
                  </a:lnTo>
                  <a:lnTo>
                    <a:pt x="438944" y="3516313"/>
                  </a:lnTo>
                  <a:lnTo>
                    <a:pt x="417513" y="3504406"/>
                  </a:lnTo>
                  <a:lnTo>
                    <a:pt x="397669" y="3490119"/>
                  </a:lnTo>
                  <a:lnTo>
                    <a:pt x="381000" y="3471069"/>
                  </a:lnTo>
                  <a:lnTo>
                    <a:pt x="367506" y="3450431"/>
                  </a:lnTo>
                  <a:lnTo>
                    <a:pt x="357981" y="3426619"/>
                  </a:lnTo>
                  <a:lnTo>
                    <a:pt x="351631" y="3398044"/>
                  </a:lnTo>
                  <a:lnTo>
                    <a:pt x="350838" y="3367088"/>
                  </a:lnTo>
                  <a:lnTo>
                    <a:pt x="361950" y="2996406"/>
                  </a:lnTo>
                  <a:lnTo>
                    <a:pt x="369094" y="2627313"/>
                  </a:lnTo>
                  <a:lnTo>
                    <a:pt x="370681" y="2258219"/>
                  </a:lnTo>
                  <a:lnTo>
                    <a:pt x="372269" y="1888331"/>
                  </a:lnTo>
                  <a:lnTo>
                    <a:pt x="372269" y="1883569"/>
                  </a:lnTo>
                  <a:lnTo>
                    <a:pt x="372269" y="1878013"/>
                  </a:lnTo>
                  <a:lnTo>
                    <a:pt x="372269" y="1857375"/>
                  </a:lnTo>
                  <a:lnTo>
                    <a:pt x="372269" y="1235075"/>
                  </a:lnTo>
                  <a:lnTo>
                    <a:pt x="350838" y="1283494"/>
                  </a:lnTo>
                  <a:lnTo>
                    <a:pt x="333375" y="1335088"/>
                  </a:lnTo>
                  <a:lnTo>
                    <a:pt x="320675" y="1388269"/>
                  </a:lnTo>
                  <a:lnTo>
                    <a:pt x="308769" y="1442244"/>
                  </a:lnTo>
                  <a:lnTo>
                    <a:pt x="300831" y="1497013"/>
                  </a:lnTo>
                  <a:lnTo>
                    <a:pt x="295275" y="1553369"/>
                  </a:lnTo>
                  <a:lnTo>
                    <a:pt x="292100" y="1606550"/>
                  </a:lnTo>
                  <a:lnTo>
                    <a:pt x="291306" y="1660525"/>
                  </a:lnTo>
                  <a:lnTo>
                    <a:pt x="292100" y="1711325"/>
                  </a:lnTo>
                  <a:lnTo>
                    <a:pt x="294481" y="1759744"/>
                  </a:lnTo>
                  <a:lnTo>
                    <a:pt x="297656" y="1804988"/>
                  </a:lnTo>
                  <a:lnTo>
                    <a:pt x="298450" y="1833563"/>
                  </a:lnTo>
                  <a:lnTo>
                    <a:pt x="294481" y="1858169"/>
                  </a:lnTo>
                  <a:lnTo>
                    <a:pt x="285750" y="1880394"/>
                  </a:lnTo>
                  <a:lnTo>
                    <a:pt x="274638" y="1900238"/>
                  </a:lnTo>
                  <a:lnTo>
                    <a:pt x="259556" y="1915319"/>
                  </a:lnTo>
                  <a:lnTo>
                    <a:pt x="241300" y="1928019"/>
                  </a:lnTo>
                  <a:lnTo>
                    <a:pt x="222250" y="1937544"/>
                  </a:lnTo>
                  <a:lnTo>
                    <a:pt x="200819" y="1943894"/>
                  </a:lnTo>
                  <a:lnTo>
                    <a:pt x="177800" y="1947069"/>
                  </a:lnTo>
                  <a:lnTo>
                    <a:pt x="155575" y="1946275"/>
                  </a:lnTo>
                  <a:lnTo>
                    <a:pt x="132556" y="1943894"/>
                  </a:lnTo>
                  <a:lnTo>
                    <a:pt x="110331" y="1937544"/>
                  </a:lnTo>
                  <a:lnTo>
                    <a:pt x="88106" y="1928019"/>
                  </a:lnTo>
                  <a:lnTo>
                    <a:pt x="68263" y="1915319"/>
                  </a:lnTo>
                  <a:lnTo>
                    <a:pt x="49213" y="1899444"/>
                  </a:lnTo>
                  <a:lnTo>
                    <a:pt x="33338" y="1880394"/>
                  </a:lnTo>
                  <a:lnTo>
                    <a:pt x="21431" y="1858169"/>
                  </a:lnTo>
                  <a:lnTo>
                    <a:pt x="11906" y="1833563"/>
                  </a:lnTo>
                  <a:lnTo>
                    <a:pt x="6350" y="1804988"/>
                  </a:lnTo>
                  <a:lnTo>
                    <a:pt x="2381" y="1751806"/>
                  </a:lnTo>
                  <a:lnTo>
                    <a:pt x="0" y="1697831"/>
                  </a:lnTo>
                  <a:lnTo>
                    <a:pt x="0" y="1643063"/>
                  </a:lnTo>
                  <a:lnTo>
                    <a:pt x="794" y="1588294"/>
                  </a:lnTo>
                  <a:lnTo>
                    <a:pt x="5556" y="1531938"/>
                  </a:lnTo>
                  <a:lnTo>
                    <a:pt x="11113" y="1477169"/>
                  </a:lnTo>
                  <a:lnTo>
                    <a:pt x="19050" y="1420813"/>
                  </a:lnTo>
                  <a:lnTo>
                    <a:pt x="30163" y="1366044"/>
                  </a:lnTo>
                  <a:lnTo>
                    <a:pt x="42863" y="1312069"/>
                  </a:lnTo>
                  <a:lnTo>
                    <a:pt x="57944" y="1258888"/>
                  </a:lnTo>
                  <a:lnTo>
                    <a:pt x="75406" y="1205706"/>
                  </a:lnTo>
                  <a:lnTo>
                    <a:pt x="96044" y="1154906"/>
                  </a:lnTo>
                  <a:lnTo>
                    <a:pt x="118269" y="1105694"/>
                  </a:lnTo>
                  <a:lnTo>
                    <a:pt x="143669" y="1058863"/>
                  </a:lnTo>
                  <a:lnTo>
                    <a:pt x="171450" y="1014413"/>
                  </a:lnTo>
                  <a:lnTo>
                    <a:pt x="202406" y="971550"/>
                  </a:lnTo>
                  <a:lnTo>
                    <a:pt x="234950" y="931863"/>
                  </a:lnTo>
                  <a:lnTo>
                    <a:pt x="271463" y="894556"/>
                  </a:lnTo>
                  <a:lnTo>
                    <a:pt x="310356" y="860425"/>
                  </a:lnTo>
                  <a:lnTo>
                    <a:pt x="351631" y="831056"/>
                  </a:lnTo>
                  <a:lnTo>
                    <a:pt x="396875" y="803275"/>
                  </a:lnTo>
                  <a:lnTo>
                    <a:pt x="444500" y="781844"/>
                  </a:lnTo>
                  <a:lnTo>
                    <a:pt x="493713" y="762794"/>
                  </a:lnTo>
                  <a:lnTo>
                    <a:pt x="547688" y="748506"/>
                  </a:lnTo>
                  <a:lnTo>
                    <a:pt x="604838" y="739775"/>
                  </a:lnTo>
                  <a:lnTo>
                    <a:pt x="648494" y="731044"/>
                  </a:lnTo>
                  <a:close/>
                  <a:moveTo>
                    <a:pt x="725884" y="0"/>
                  </a:moveTo>
                  <a:lnTo>
                    <a:pt x="769600" y="3183"/>
                  </a:lnTo>
                  <a:lnTo>
                    <a:pt x="810137" y="12734"/>
                  </a:lnTo>
                  <a:lnTo>
                    <a:pt x="849083" y="27060"/>
                  </a:lnTo>
                  <a:lnTo>
                    <a:pt x="884851" y="48548"/>
                  </a:lnTo>
                  <a:lnTo>
                    <a:pt x="917439" y="73220"/>
                  </a:lnTo>
                  <a:lnTo>
                    <a:pt x="946053" y="101872"/>
                  </a:lnTo>
                  <a:lnTo>
                    <a:pt x="971488" y="135298"/>
                  </a:lnTo>
                  <a:lnTo>
                    <a:pt x="990564" y="172704"/>
                  </a:lnTo>
                  <a:lnTo>
                    <a:pt x="1005666" y="212498"/>
                  </a:lnTo>
                  <a:lnTo>
                    <a:pt x="1015204" y="253883"/>
                  </a:lnTo>
                  <a:lnTo>
                    <a:pt x="1017588" y="298452"/>
                  </a:lnTo>
                  <a:lnTo>
                    <a:pt x="1015204" y="342225"/>
                  </a:lnTo>
                  <a:lnTo>
                    <a:pt x="1005666" y="384407"/>
                  </a:lnTo>
                  <a:lnTo>
                    <a:pt x="990564" y="424200"/>
                  </a:lnTo>
                  <a:lnTo>
                    <a:pt x="971488" y="460014"/>
                  </a:lnTo>
                  <a:lnTo>
                    <a:pt x="946053" y="493441"/>
                  </a:lnTo>
                  <a:lnTo>
                    <a:pt x="917439" y="522888"/>
                  </a:lnTo>
                  <a:lnTo>
                    <a:pt x="884851" y="548356"/>
                  </a:lnTo>
                  <a:lnTo>
                    <a:pt x="849083" y="568253"/>
                  </a:lnTo>
                  <a:lnTo>
                    <a:pt x="810137" y="583375"/>
                  </a:lnTo>
                  <a:lnTo>
                    <a:pt x="769600" y="592129"/>
                  </a:lnTo>
                  <a:lnTo>
                    <a:pt x="725884" y="595313"/>
                  </a:lnTo>
                  <a:lnTo>
                    <a:pt x="682963" y="592129"/>
                  </a:lnTo>
                  <a:lnTo>
                    <a:pt x="641632" y="583375"/>
                  </a:lnTo>
                  <a:lnTo>
                    <a:pt x="602685" y="568253"/>
                  </a:lnTo>
                  <a:lnTo>
                    <a:pt x="567712" y="548356"/>
                  </a:lnTo>
                  <a:lnTo>
                    <a:pt x="535124" y="522888"/>
                  </a:lnTo>
                  <a:lnTo>
                    <a:pt x="505715" y="493441"/>
                  </a:lnTo>
                  <a:lnTo>
                    <a:pt x="481075" y="460014"/>
                  </a:lnTo>
                  <a:lnTo>
                    <a:pt x="461205" y="424200"/>
                  </a:lnTo>
                  <a:lnTo>
                    <a:pt x="446103" y="384407"/>
                  </a:lnTo>
                  <a:lnTo>
                    <a:pt x="438154" y="342225"/>
                  </a:lnTo>
                  <a:lnTo>
                    <a:pt x="434975" y="298452"/>
                  </a:lnTo>
                  <a:lnTo>
                    <a:pt x="438154" y="253883"/>
                  </a:lnTo>
                  <a:lnTo>
                    <a:pt x="446103" y="212498"/>
                  </a:lnTo>
                  <a:lnTo>
                    <a:pt x="461205" y="172704"/>
                  </a:lnTo>
                  <a:lnTo>
                    <a:pt x="481075" y="135298"/>
                  </a:lnTo>
                  <a:lnTo>
                    <a:pt x="505715" y="101872"/>
                  </a:lnTo>
                  <a:lnTo>
                    <a:pt x="535124" y="73220"/>
                  </a:lnTo>
                  <a:lnTo>
                    <a:pt x="567712" y="48548"/>
                  </a:lnTo>
                  <a:lnTo>
                    <a:pt x="602685" y="27060"/>
                  </a:lnTo>
                  <a:lnTo>
                    <a:pt x="641632" y="12734"/>
                  </a:lnTo>
                  <a:lnTo>
                    <a:pt x="682963" y="3183"/>
                  </a:lnTo>
                  <a:close/>
                </a:path>
              </a:pathLst>
            </a:custGeom>
            <a:gradFill>
              <a:gsLst>
                <a:gs pos="0">
                  <a:srgbClr val="7030A0">
                    <a:alpha val="26000"/>
                  </a:srgbClr>
                </a:gs>
                <a:gs pos="100000">
                  <a:srgbClr val="0070C0"/>
                </a:gs>
              </a:gsLst>
              <a:lin ang="3000000" scaled="0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fr-FR" sz="1053"/>
            </a:p>
          </p:txBody>
        </p:sp>
        <p:sp>
          <p:nvSpPr>
            <p:cNvPr id="156" name="Freeform 8">
              <a:extLst>
                <a:ext uri="{FF2B5EF4-FFF2-40B4-BE49-F238E27FC236}">
                  <a16:creationId xmlns:a16="http://schemas.microsoft.com/office/drawing/2014/main" id="{A8A1041A-6DE7-4ECC-8F9D-771063097E24}"/>
                </a:ext>
              </a:extLst>
            </p:cNvPr>
            <p:cNvSpPr/>
            <p:nvPr/>
          </p:nvSpPr>
          <p:spPr>
            <a:xfrm>
              <a:off x="186997" y="3441787"/>
              <a:ext cx="1500187" cy="159257"/>
            </a:xfrm>
            <a:custGeom>
              <a:avLst/>
              <a:gdLst>
                <a:gd name="connsiteX0" fmla="*/ 46908 w 2190750"/>
                <a:gd name="connsiteY0" fmla="*/ 0 h 233626"/>
                <a:gd name="connsiteX1" fmla="*/ 2143842 w 2190750"/>
                <a:gd name="connsiteY1" fmla="*/ 0 h 233626"/>
                <a:gd name="connsiteX2" fmla="*/ 2190750 w 2190750"/>
                <a:gd name="connsiteY2" fmla="*/ 46908 h 233626"/>
                <a:gd name="connsiteX3" fmla="*/ 2190750 w 2190750"/>
                <a:gd name="connsiteY3" fmla="*/ 233626 h 233626"/>
                <a:gd name="connsiteX4" fmla="*/ 0 w 2190750"/>
                <a:gd name="connsiteY4" fmla="*/ 233626 h 233626"/>
                <a:gd name="connsiteX5" fmla="*/ 0 w 2190750"/>
                <a:gd name="connsiteY5" fmla="*/ 46908 h 233626"/>
                <a:gd name="connsiteX6" fmla="*/ 46908 w 2190750"/>
                <a:gd name="connsiteY6" fmla="*/ 0 h 233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0750" h="233626">
                  <a:moveTo>
                    <a:pt x="46908" y="0"/>
                  </a:moveTo>
                  <a:lnTo>
                    <a:pt x="2143842" y="0"/>
                  </a:lnTo>
                  <a:cubicBezTo>
                    <a:pt x="2169749" y="0"/>
                    <a:pt x="2190750" y="21001"/>
                    <a:pt x="2190750" y="46908"/>
                  </a:cubicBezTo>
                  <a:lnTo>
                    <a:pt x="2190750" y="233626"/>
                  </a:lnTo>
                  <a:lnTo>
                    <a:pt x="0" y="233626"/>
                  </a:lnTo>
                  <a:lnTo>
                    <a:pt x="0" y="46908"/>
                  </a:lnTo>
                  <a:cubicBezTo>
                    <a:pt x="0" y="21001"/>
                    <a:pt x="21001" y="0"/>
                    <a:pt x="46908" y="0"/>
                  </a:cubicBez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324000" rtlCol="0" anchor="ctr"/>
            <a:lstStyle/>
            <a:p>
              <a:pPr lvl="0" algn="ctr"/>
              <a:endParaRPr lang="fr-FR" sz="1400">
                <a:solidFill>
                  <a:prstClr val="white">
                    <a:lumMod val="50000"/>
                  </a:prstClr>
                </a:solidFill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29E954A0-795D-40B3-908E-5F136022769A}"/>
                </a:ext>
              </a:extLst>
            </p:cNvPr>
            <p:cNvSpPr/>
            <p:nvPr/>
          </p:nvSpPr>
          <p:spPr>
            <a:xfrm>
              <a:off x="1500678" y="1799733"/>
              <a:ext cx="2204972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400" dirty="0">
                  <a:solidFill>
                    <a:prstClr val="white">
                      <a:lumMod val="50000"/>
                    </a:prstClr>
                  </a:solidFill>
                </a:rPr>
                <a:t> Utilisateur </a:t>
              </a:r>
            </a:p>
            <a:p>
              <a:pPr lvl="0" algn="ctr"/>
              <a:r>
                <a:rPr lang="fr-FR" sz="1400" dirty="0">
                  <a:solidFill>
                    <a:prstClr val="white">
                      <a:lumMod val="50000"/>
                    </a:prstClr>
                  </a:solidFill>
                </a:rPr>
                <a:t>(BookExchanger)</a:t>
              </a:r>
              <a:endParaRPr lang="fr-FR" sz="1400" dirty="0"/>
            </a:p>
          </p:txBody>
        </p:sp>
        <p:pic>
          <p:nvPicPr>
            <p:cNvPr id="205" name="Picture 26" descr="RÃ©sultat de recherche d'images pour &quot;html png&quot;">
              <a:extLst>
                <a:ext uri="{FF2B5EF4-FFF2-40B4-BE49-F238E27FC236}">
                  <a16:creationId xmlns:a16="http://schemas.microsoft.com/office/drawing/2014/main" id="{B2B64E6F-6897-4F7A-BC59-D10CF8AD7B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3628" y="1640150"/>
              <a:ext cx="482298" cy="666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" name="Picture 28" descr="Image associÃ©e">
              <a:extLst>
                <a:ext uri="{FF2B5EF4-FFF2-40B4-BE49-F238E27FC236}">
                  <a16:creationId xmlns:a16="http://schemas.microsoft.com/office/drawing/2014/main" id="{4BAD2F7A-3BCB-42BE-8296-A7BB06D213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7697" y="2473072"/>
              <a:ext cx="482298" cy="6824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" name="Picture 30" descr="RÃ©sultat de recherche d'images pour &quot;javascript png&quot;">
              <a:extLst>
                <a:ext uri="{FF2B5EF4-FFF2-40B4-BE49-F238E27FC236}">
                  <a16:creationId xmlns:a16="http://schemas.microsoft.com/office/drawing/2014/main" id="{141C454D-36CF-4191-AA27-80A4A7C9CF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758" y="3291569"/>
              <a:ext cx="820538" cy="8205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8" name="Picture 32" descr="RÃ©sultat de recherche d'images pour &quot;jquery png&quot;">
              <a:extLst>
                <a:ext uri="{FF2B5EF4-FFF2-40B4-BE49-F238E27FC236}">
                  <a16:creationId xmlns:a16="http://schemas.microsoft.com/office/drawing/2014/main" id="{C0BD7586-016A-4247-80EE-01451F9E12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16" y="4136806"/>
              <a:ext cx="916322" cy="9163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9" name="Picture 36" descr="RÃ©sultat de recherche d'images pour &quot;ajax png&quot;">
            <a:extLst>
              <a:ext uri="{FF2B5EF4-FFF2-40B4-BE49-F238E27FC236}">
                <a16:creationId xmlns:a16="http://schemas.microsoft.com/office/drawing/2014/main" id="{CB9B4638-7FE1-4247-89E7-7E4E7ADC4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630" y="2909873"/>
            <a:ext cx="658920" cy="625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Image 225">
            <a:extLst>
              <a:ext uri="{FF2B5EF4-FFF2-40B4-BE49-F238E27FC236}">
                <a16:creationId xmlns:a16="http://schemas.microsoft.com/office/drawing/2014/main" id="{27F61621-9EE1-451E-82F7-BB7F9081468C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92" b="29040"/>
          <a:stretch/>
        </p:blipFill>
        <p:spPr>
          <a:xfrm>
            <a:off x="4220478" y="5643919"/>
            <a:ext cx="1767936" cy="726055"/>
          </a:xfrm>
          <a:prstGeom prst="rect">
            <a:avLst/>
          </a:prstGeom>
        </p:spPr>
      </p:pic>
      <p:cxnSp>
        <p:nvCxnSpPr>
          <p:cNvPr id="211" name="Connecteur droit avec flèche 210">
            <a:extLst>
              <a:ext uri="{FF2B5EF4-FFF2-40B4-BE49-F238E27FC236}">
                <a16:creationId xmlns:a16="http://schemas.microsoft.com/office/drawing/2014/main" id="{1739B205-52C9-4B0E-AD0A-FD50C8488B7B}"/>
              </a:ext>
            </a:extLst>
          </p:cNvPr>
          <p:cNvCxnSpPr>
            <a:cxnSpLocks/>
            <a:endCxn id="226" idx="0"/>
          </p:cNvCxnSpPr>
          <p:nvPr/>
        </p:nvCxnSpPr>
        <p:spPr>
          <a:xfrm flipH="1">
            <a:off x="5104446" y="5122198"/>
            <a:ext cx="1403072" cy="52172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necteur droit avec flèche 211">
            <a:extLst>
              <a:ext uri="{FF2B5EF4-FFF2-40B4-BE49-F238E27FC236}">
                <a16:creationId xmlns:a16="http://schemas.microsoft.com/office/drawing/2014/main" id="{5DC03404-D8FA-49C4-9CAB-ABE6ED300B51}"/>
              </a:ext>
            </a:extLst>
          </p:cNvPr>
          <p:cNvCxnSpPr>
            <a:cxnSpLocks/>
          </p:cNvCxnSpPr>
          <p:nvPr/>
        </p:nvCxnSpPr>
        <p:spPr>
          <a:xfrm flipV="1">
            <a:off x="5493958" y="5225530"/>
            <a:ext cx="1370235" cy="505737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6" name="Image 215">
            <a:extLst>
              <a:ext uri="{FF2B5EF4-FFF2-40B4-BE49-F238E27FC236}">
                <a16:creationId xmlns:a16="http://schemas.microsoft.com/office/drawing/2014/main" id="{97A0EF3E-5813-430E-821C-2E702018CF11}"/>
              </a:ext>
            </a:extLst>
          </p:cNvPr>
          <p:cNvPicPr>
            <a:picLocks noChangeAspect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137" y="6258785"/>
            <a:ext cx="1720647" cy="383976"/>
          </a:xfrm>
          <a:prstGeom prst="rect">
            <a:avLst/>
          </a:prstGeom>
        </p:spPr>
      </p:pic>
      <p:cxnSp>
        <p:nvCxnSpPr>
          <p:cNvPr id="217" name="Connecteur droit avec flèche 216">
            <a:extLst>
              <a:ext uri="{FF2B5EF4-FFF2-40B4-BE49-F238E27FC236}">
                <a16:creationId xmlns:a16="http://schemas.microsoft.com/office/drawing/2014/main" id="{896153D2-7AF0-475D-9C02-10DB005C7D44}"/>
              </a:ext>
            </a:extLst>
          </p:cNvPr>
          <p:cNvCxnSpPr>
            <a:cxnSpLocks/>
            <a:endCxn id="216" idx="0"/>
          </p:cNvCxnSpPr>
          <p:nvPr/>
        </p:nvCxnSpPr>
        <p:spPr>
          <a:xfrm>
            <a:off x="7204460" y="5173013"/>
            <a:ext cx="1" cy="1085772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8" name="Connecteur droit avec flèche 217">
            <a:extLst>
              <a:ext uri="{FF2B5EF4-FFF2-40B4-BE49-F238E27FC236}">
                <a16:creationId xmlns:a16="http://schemas.microsoft.com/office/drawing/2014/main" id="{3BA8C6BC-D563-4583-974F-3E80846AB1F3}"/>
              </a:ext>
            </a:extLst>
          </p:cNvPr>
          <p:cNvCxnSpPr>
            <a:cxnSpLocks/>
          </p:cNvCxnSpPr>
          <p:nvPr/>
        </p:nvCxnSpPr>
        <p:spPr>
          <a:xfrm flipV="1">
            <a:off x="7392509" y="5150860"/>
            <a:ext cx="0" cy="1144511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4" name="Image 223">
            <a:extLst>
              <a:ext uri="{FF2B5EF4-FFF2-40B4-BE49-F238E27FC236}">
                <a16:creationId xmlns:a16="http://schemas.microsoft.com/office/drawing/2014/main" id="{E00894A3-2744-4CE3-AA5E-197179D75C4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279" y="5793053"/>
            <a:ext cx="1789785" cy="392668"/>
          </a:xfrm>
          <a:prstGeom prst="rect">
            <a:avLst/>
          </a:prstGeom>
        </p:spPr>
      </p:pic>
      <p:cxnSp>
        <p:nvCxnSpPr>
          <p:cNvPr id="222" name="Connecteur droit avec flèche 221">
            <a:extLst>
              <a:ext uri="{FF2B5EF4-FFF2-40B4-BE49-F238E27FC236}">
                <a16:creationId xmlns:a16="http://schemas.microsoft.com/office/drawing/2014/main" id="{B839DF5D-C158-4272-9FC4-9D0EAE72D612}"/>
              </a:ext>
            </a:extLst>
          </p:cNvPr>
          <p:cNvCxnSpPr>
            <a:cxnSpLocks/>
          </p:cNvCxnSpPr>
          <p:nvPr/>
        </p:nvCxnSpPr>
        <p:spPr>
          <a:xfrm flipH="1">
            <a:off x="3471483" y="4743509"/>
            <a:ext cx="3016315" cy="1106444"/>
          </a:xfrm>
          <a:prstGeom prst="straightConnector1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6" name="Groupe 255">
            <a:extLst>
              <a:ext uri="{FF2B5EF4-FFF2-40B4-BE49-F238E27FC236}">
                <a16:creationId xmlns:a16="http://schemas.microsoft.com/office/drawing/2014/main" id="{141B3EDA-992C-405C-9B0B-673B9194E325}"/>
              </a:ext>
            </a:extLst>
          </p:cNvPr>
          <p:cNvGrpSpPr/>
          <p:nvPr/>
        </p:nvGrpSpPr>
        <p:grpSpPr>
          <a:xfrm>
            <a:off x="7272248" y="5150860"/>
            <a:ext cx="1136566" cy="369512"/>
            <a:chOff x="7272248" y="5150860"/>
            <a:chExt cx="1136566" cy="369512"/>
          </a:xfrm>
        </p:grpSpPr>
        <p:cxnSp>
          <p:nvCxnSpPr>
            <p:cNvPr id="192" name="Connecteur droit avec flèche 191">
              <a:extLst>
                <a:ext uri="{FF2B5EF4-FFF2-40B4-BE49-F238E27FC236}">
                  <a16:creationId xmlns:a16="http://schemas.microsoft.com/office/drawing/2014/main" id="{AF68DB32-B8A6-48A2-8EDD-10B61D27A73C}"/>
                </a:ext>
              </a:extLst>
            </p:cNvPr>
            <p:cNvCxnSpPr>
              <a:cxnSpLocks/>
            </p:cNvCxnSpPr>
            <p:nvPr/>
          </p:nvCxnSpPr>
          <p:spPr>
            <a:xfrm>
              <a:off x="8169327" y="5150860"/>
              <a:ext cx="967" cy="369512"/>
            </a:xfrm>
            <a:prstGeom prst="straightConnector1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7" name="Rectangle 246">
              <a:extLst>
                <a:ext uri="{FF2B5EF4-FFF2-40B4-BE49-F238E27FC236}">
                  <a16:creationId xmlns:a16="http://schemas.microsoft.com/office/drawing/2014/main" id="{9269EF3E-A47F-4B78-BC05-A08621FAC870}"/>
                </a:ext>
              </a:extLst>
            </p:cNvPr>
            <p:cNvSpPr/>
            <p:nvPr/>
          </p:nvSpPr>
          <p:spPr>
            <a:xfrm>
              <a:off x="7272248" y="5150860"/>
              <a:ext cx="113656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HTTP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9945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0" grpId="0"/>
      <p:bldP spid="163" grpId="0"/>
      <p:bldP spid="164" grpId="0"/>
      <p:bldP spid="165" grpId="0" animBg="1"/>
      <p:bldP spid="1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F89AC00E-1F65-4B93-84AE-9FB5873D8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AB2F10-3162-4F71-AFA3-D4FC5C2175C0}" type="slidenum">
              <a:rPr lang="fr-FR" smtClean="0">
                <a:latin typeface="Segoe UI Symbol" panose="020B0502040204020203" pitchFamily="34" charset="0"/>
                <a:ea typeface="Segoe UI Symbol" panose="020B0502040204020203" pitchFamily="34" charset="0"/>
              </a:rPr>
              <a:pPr/>
              <a:t>9</a:t>
            </a:fld>
            <a:endParaRPr lang="fr-FR"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AD36CDEB-6015-4AA1-A9A1-2DBF7EAC5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5506"/>
            <a:ext cx="10515600" cy="758825"/>
          </a:xfrm>
        </p:spPr>
        <p:txBody>
          <a:bodyPr/>
          <a:lstStyle/>
          <a:p>
            <a:pPr algn="ctr"/>
            <a:r>
              <a:rPr lang="fr-FR" dirty="0"/>
              <a:t>Réalisation de l’application</a:t>
            </a:r>
          </a:p>
        </p:txBody>
      </p:sp>
      <p:sp>
        <p:nvSpPr>
          <p:cNvPr id="93" name="NoSQL">
            <a:extLst>
              <a:ext uri="{FF2B5EF4-FFF2-40B4-BE49-F238E27FC236}">
                <a16:creationId xmlns:a16="http://schemas.microsoft.com/office/drawing/2014/main" id="{27C71F9D-EADA-4B0C-B70E-086072FD4E3F}"/>
              </a:ext>
            </a:extLst>
          </p:cNvPr>
          <p:cNvSpPr txBox="1">
            <a:spLocks/>
          </p:cNvSpPr>
          <p:nvPr/>
        </p:nvSpPr>
        <p:spPr>
          <a:xfrm>
            <a:off x="1452333" y="900153"/>
            <a:ext cx="7801793" cy="41255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822960" rtl="0" eaLnBrk="1" latinLnBrk="0" hangingPunct="1">
              <a:lnSpc>
                <a:spcPct val="90000"/>
              </a:lnSpc>
              <a:spcBef>
                <a:spcPts val="800"/>
              </a:spcBef>
              <a:buSzTx/>
              <a:buFontTx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Symbol" panose="020B0502040204020203" pitchFamily="34" charset="0"/>
                <a:ea typeface="Segoe UI Symbol" panose="020B0502040204020203" pitchFamily="34" charset="0"/>
              </a:rPr>
              <a:t>Base de données NoSQL</a:t>
            </a:r>
          </a:p>
        </p:txBody>
      </p:sp>
      <p:pic>
        <p:nvPicPr>
          <p:cNvPr id="94" name="Image" descr="Image">
            <a:extLst>
              <a:ext uri="{FF2B5EF4-FFF2-40B4-BE49-F238E27FC236}">
                <a16:creationId xmlns:a16="http://schemas.microsoft.com/office/drawing/2014/main" id="{D055EE25-00AF-42CA-AA88-09B78544D6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7700" y="1544653"/>
            <a:ext cx="2538722" cy="670169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Image" descr="Image">
            <a:extLst>
              <a:ext uri="{FF2B5EF4-FFF2-40B4-BE49-F238E27FC236}">
                <a16:creationId xmlns:a16="http://schemas.microsoft.com/office/drawing/2014/main" id="{E0D67F1E-2C42-4815-B6EC-CA5D08F6A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27817" y="3133581"/>
            <a:ext cx="887984" cy="887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Image" descr="Image">
            <a:extLst>
              <a:ext uri="{FF2B5EF4-FFF2-40B4-BE49-F238E27FC236}">
                <a16:creationId xmlns:a16="http://schemas.microsoft.com/office/drawing/2014/main" id="{9F4870E2-8AFB-4FF2-8982-1DB2E132BD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28727" y="3912698"/>
            <a:ext cx="1486164" cy="148616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Image" descr="Image">
            <a:extLst>
              <a:ext uri="{FF2B5EF4-FFF2-40B4-BE49-F238E27FC236}">
                <a16:creationId xmlns:a16="http://schemas.microsoft.com/office/drawing/2014/main" id="{D3184C85-564F-499D-9E0D-27FBE8B5F1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7817" y="5392111"/>
            <a:ext cx="887984" cy="88798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Image" descr="Image">
            <a:extLst>
              <a:ext uri="{FF2B5EF4-FFF2-40B4-BE49-F238E27FC236}">
                <a16:creationId xmlns:a16="http://schemas.microsoft.com/office/drawing/2014/main" id="{3746801F-BE28-4C57-980D-3A1682231B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7048126" y="1899863"/>
            <a:ext cx="4089289" cy="4634527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Line">
            <a:extLst>
              <a:ext uri="{FF2B5EF4-FFF2-40B4-BE49-F238E27FC236}">
                <a16:creationId xmlns:a16="http://schemas.microsoft.com/office/drawing/2014/main" id="{58E282CA-A92C-4B8C-828E-F4EB0516B025}"/>
              </a:ext>
            </a:extLst>
          </p:cNvPr>
          <p:cNvSpPr/>
          <p:nvPr/>
        </p:nvSpPr>
        <p:spPr>
          <a:xfrm rot="18242811">
            <a:off x="3168133" y="3224990"/>
            <a:ext cx="4793023" cy="11984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16372" extrusionOk="0">
                <a:moveTo>
                  <a:pt x="0" y="7053"/>
                </a:moveTo>
                <a:cubicBezTo>
                  <a:pt x="1158" y="13175"/>
                  <a:pt x="3419" y="16790"/>
                  <a:pt x="5805" y="16333"/>
                </a:cubicBezTo>
                <a:cubicBezTo>
                  <a:pt x="10974" y="15341"/>
                  <a:pt x="14674" y="-4810"/>
                  <a:pt x="19970" y="1074"/>
                </a:cubicBezTo>
                <a:cubicBezTo>
                  <a:pt x="20587" y="1761"/>
                  <a:pt x="21144" y="2842"/>
                  <a:pt x="21600" y="4240"/>
                </a:cubicBezTo>
              </a:path>
            </a:pathLst>
          </a:custGeom>
          <a:ln w="12700">
            <a:solidFill>
              <a:schemeClr val="accent3">
                <a:lumOff val="-12941"/>
              </a:schemeClr>
            </a:solidFill>
            <a:prstDash val="dash"/>
            <a:miter/>
            <a:headEnd type="none" w="med" len="med"/>
            <a:tailEnd type="triangle" w="med" len="med"/>
          </a:ln>
        </p:spPr>
        <p:txBody>
          <a:bodyPr lIns="54863" tIns="54863" rIns="54863" bIns="54863"/>
          <a:lstStyle/>
          <a:p>
            <a:pPr defTabSz="855808">
              <a:defRPr sz="1600"/>
            </a:pPr>
            <a:endParaRPr dirty="0">
              <a:latin typeface="Segoe UI Symbol" panose="020B0502040204020203" pitchFamily="34" charset="0"/>
              <a:ea typeface="Segoe UI Symbol" panose="020B0502040204020203" pitchFamily="34" charset="0"/>
            </a:endParaRPr>
          </a:p>
        </p:txBody>
      </p:sp>
      <p:sp>
        <p:nvSpPr>
          <p:cNvPr id="103" name="Rounded Rectangle 38">
            <a:extLst>
              <a:ext uri="{FF2B5EF4-FFF2-40B4-BE49-F238E27FC236}">
                <a16:creationId xmlns:a16="http://schemas.microsoft.com/office/drawing/2014/main" id="{E143998D-B78C-49F2-AC69-87850C0DBF44}"/>
              </a:ext>
            </a:extLst>
          </p:cNvPr>
          <p:cNvSpPr/>
          <p:nvPr/>
        </p:nvSpPr>
        <p:spPr>
          <a:xfrm>
            <a:off x="936071" y="2403921"/>
            <a:ext cx="3096940" cy="5203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430FF"/>
              </a:gs>
              <a:gs pos="100000">
                <a:srgbClr val="056BBC"/>
              </a:gs>
            </a:gsLst>
            <a:lin ang="2400000" scaled="0"/>
          </a:gradFill>
          <a:ln w="3175">
            <a:solidFill>
              <a:srgbClr val="FFFF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863" tIns="54863" rIns="54863" bIns="54863" anchor="ctr"/>
          <a:lstStyle>
            <a:lvl1pPr defTabSz="855344"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r>
              <a:rPr>
                <a:latin typeface="Segoe UI Symbol" panose="020B0502040204020203" pitchFamily="34" charset="0"/>
                <a:ea typeface="Segoe UI Symbol" panose="020B0502040204020203" pitchFamily="34" charset="0"/>
              </a:rPr>
              <a:t>Collections</a:t>
            </a:r>
          </a:p>
        </p:txBody>
      </p:sp>
      <p:sp>
        <p:nvSpPr>
          <p:cNvPr id="104" name="Rounded Rectangle 38">
            <a:extLst>
              <a:ext uri="{FF2B5EF4-FFF2-40B4-BE49-F238E27FC236}">
                <a16:creationId xmlns:a16="http://schemas.microsoft.com/office/drawing/2014/main" id="{0D3E6CB6-5282-47DC-AA84-995627AB1B00}"/>
              </a:ext>
            </a:extLst>
          </p:cNvPr>
          <p:cNvSpPr/>
          <p:nvPr/>
        </p:nvSpPr>
        <p:spPr>
          <a:xfrm>
            <a:off x="7673145" y="1312541"/>
            <a:ext cx="3096940" cy="520304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B430FF"/>
              </a:gs>
              <a:gs pos="100000">
                <a:srgbClr val="056BBC"/>
              </a:gs>
            </a:gsLst>
            <a:lin ang="2400000" scaled="0"/>
          </a:gradFill>
          <a:ln w="3175">
            <a:solidFill>
              <a:srgbClr val="FFFFFF"/>
            </a:solidFill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4863" tIns="54863" rIns="54863" bIns="54863" anchor="ctr"/>
          <a:lstStyle>
            <a:lvl1pPr defTabSz="855344">
              <a:defRPr sz="2400">
                <a:solidFill>
                  <a:srgbClr val="FFFFFF"/>
                </a:solidFill>
              </a:defRPr>
            </a:lvl1pPr>
          </a:lstStyle>
          <a:p>
            <a:pPr algn="ctr"/>
            <a:r>
              <a:rPr dirty="0" err="1">
                <a:latin typeface="Segoe UI Symbol" panose="020B0502040204020203" pitchFamily="34" charset="0"/>
                <a:ea typeface="Segoe UI Symbol" panose="020B0502040204020203" pitchFamily="34" charset="0"/>
              </a:rPr>
              <a:t>Exemple</a:t>
            </a:r>
            <a:r>
              <a:rPr dirty="0">
                <a:latin typeface="Segoe UI Symbol" panose="020B0502040204020203" pitchFamily="34" charset="0"/>
                <a:ea typeface="Segoe UI Symbol" panose="020B0502040204020203" pitchFamily="34" charset="0"/>
              </a:rPr>
              <a:t>: users</a:t>
            </a: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49741758-91C4-4AF3-8642-517AE8E42728}"/>
              </a:ext>
            </a:extLst>
          </p:cNvPr>
          <p:cNvGrpSpPr/>
          <p:nvPr/>
        </p:nvGrpSpPr>
        <p:grpSpPr>
          <a:xfrm>
            <a:off x="1227817" y="3133581"/>
            <a:ext cx="3662639" cy="887984"/>
            <a:chOff x="1227817" y="3133581"/>
            <a:chExt cx="3662639" cy="887984"/>
          </a:xfrm>
        </p:grpSpPr>
        <p:sp>
          <p:nvSpPr>
            <p:cNvPr id="95" name="Group 18">
              <a:extLst>
                <a:ext uri="{FF2B5EF4-FFF2-40B4-BE49-F238E27FC236}">
                  <a16:creationId xmlns:a16="http://schemas.microsoft.com/office/drawing/2014/main" id="{2D6076D3-566B-4327-AF45-2035D7BF5064}"/>
                </a:ext>
              </a:extLst>
            </p:cNvPr>
            <p:cNvSpPr txBox="1"/>
            <p:nvPr/>
          </p:nvSpPr>
          <p:spPr>
            <a:xfrm>
              <a:off x="2542389" y="3393422"/>
              <a:ext cx="2348067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defTabSz="855808">
                <a:defRPr sz="2400">
                  <a:latin typeface="Young"/>
                  <a:ea typeface="Young"/>
                  <a:cs typeface="Young"/>
                  <a:sym typeface="Young"/>
                </a:defRPr>
              </a:lvl1pPr>
            </a:lstStyle>
            <a:p>
              <a:r>
                <a: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Books</a:t>
              </a:r>
            </a:p>
          </p:txBody>
        </p:sp>
        <p:pic>
          <p:nvPicPr>
            <p:cNvPr id="105" name="Image" descr="Image">
              <a:extLst>
                <a:ext uri="{FF2B5EF4-FFF2-40B4-BE49-F238E27FC236}">
                  <a16:creationId xmlns:a16="http://schemas.microsoft.com/office/drawing/2014/main" id="{4A551CB0-6290-4B92-8329-C67F2C08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27817" y="3133581"/>
              <a:ext cx="887984" cy="887984"/>
            </a:xfrm>
            <a:prstGeom prst="rect">
              <a:avLst/>
            </a:prstGeom>
            <a:gradFill>
              <a:gsLst>
                <a:gs pos="0">
                  <a:srgbClr val="B430FF"/>
                </a:gs>
                <a:gs pos="100000">
                  <a:srgbClr val="056BBC"/>
                </a:gs>
              </a:gsLst>
              <a:lin ang="2400000" scaled="0"/>
            </a:gradFill>
            <a:ln w="12700">
              <a:miter lim="400000"/>
            </a:ln>
          </p:spPr>
        </p:pic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ED06F993-741B-4B8E-9266-148CBD2B44E4}"/>
              </a:ext>
            </a:extLst>
          </p:cNvPr>
          <p:cNvGrpSpPr/>
          <p:nvPr/>
        </p:nvGrpSpPr>
        <p:grpSpPr>
          <a:xfrm>
            <a:off x="928727" y="3912698"/>
            <a:ext cx="3919735" cy="1486164"/>
            <a:chOff x="928727" y="3912698"/>
            <a:chExt cx="3919735" cy="1486164"/>
          </a:xfrm>
        </p:grpSpPr>
        <p:sp>
          <p:nvSpPr>
            <p:cNvPr id="96" name="Group 18">
              <a:extLst>
                <a:ext uri="{FF2B5EF4-FFF2-40B4-BE49-F238E27FC236}">
                  <a16:creationId xmlns:a16="http://schemas.microsoft.com/office/drawing/2014/main" id="{DB406930-7391-4FD1-80F8-1F676D247EDD}"/>
                </a:ext>
              </a:extLst>
            </p:cNvPr>
            <p:cNvSpPr txBox="1"/>
            <p:nvPr/>
          </p:nvSpPr>
          <p:spPr>
            <a:xfrm>
              <a:off x="2500394" y="4471630"/>
              <a:ext cx="2348068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defTabSz="855808">
                <a:defRPr sz="2400">
                  <a:latin typeface="Young"/>
                  <a:ea typeface="Young"/>
                  <a:cs typeface="Young"/>
                  <a:sym typeface="Young"/>
                </a:defRPr>
              </a:lvl1pPr>
            </a:lstStyle>
            <a:p>
              <a:r>
                <a: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Events</a:t>
              </a:r>
            </a:p>
          </p:txBody>
        </p:sp>
        <p:pic>
          <p:nvPicPr>
            <p:cNvPr id="106" name="Image" descr="Image">
              <a:extLst>
                <a:ext uri="{FF2B5EF4-FFF2-40B4-BE49-F238E27FC236}">
                  <a16:creationId xmlns:a16="http://schemas.microsoft.com/office/drawing/2014/main" id="{EA4FE7B2-2CF3-4157-9D12-F889813AE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928727" y="3912698"/>
              <a:ext cx="1486164" cy="1486164"/>
            </a:xfrm>
            <a:prstGeom prst="rect">
              <a:avLst/>
            </a:prstGeom>
            <a:ln w="12700">
              <a:miter lim="400000"/>
            </a:ln>
          </p:spPr>
        </p:pic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7EBB9030-A568-4DF5-9876-12D72A9C8462}"/>
              </a:ext>
            </a:extLst>
          </p:cNvPr>
          <p:cNvGrpSpPr/>
          <p:nvPr/>
        </p:nvGrpSpPr>
        <p:grpSpPr>
          <a:xfrm>
            <a:off x="1227817" y="5392111"/>
            <a:ext cx="3620645" cy="887984"/>
            <a:chOff x="1227817" y="5392111"/>
            <a:chExt cx="3620645" cy="887984"/>
          </a:xfrm>
        </p:grpSpPr>
        <p:sp>
          <p:nvSpPr>
            <p:cNvPr id="97" name="Group 18">
              <a:extLst>
                <a:ext uri="{FF2B5EF4-FFF2-40B4-BE49-F238E27FC236}">
                  <a16:creationId xmlns:a16="http://schemas.microsoft.com/office/drawing/2014/main" id="{BA15BDA5-EA27-4A2C-BEA9-EA693F698DAE}"/>
                </a:ext>
              </a:extLst>
            </p:cNvPr>
            <p:cNvSpPr txBox="1"/>
            <p:nvPr/>
          </p:nvSpPr>
          <p:spPr>
            <a:xfrm>
              <a:off x="2500394" y="5585967"/>
              <a:ext cx="2348068" cy="368301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lIns="0" tIns="0" rIns="0" bIns="0" anchor="ctr">
              <a:spAutoFit/>
            </a:bodyPr>
            <a:lstStyle>
              <a:lvl1pPr defTabSz="855808">
                <a:defRPr sz="2400">
                  <a:latin typeface="Young"/>
                  <a:ea typeface="Young"/>
                  <a:cs typeface="Young"/>
                  <a:sym typeface="Young"/>
                </a:defRPr>
              </a:lvl1pPr>
            </a:lstStyle>
            <a:p>
              <a:r>
                <a:rPr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Segoe UI Symbol" panose="020B0502040204020203" pitchFamily="34" charset="0"/>
                  <a:ea typeface="Segoe UI Symbol" panose="020B0502040204020203" pitchFamily="34" charset="0"/>
                </a:rPr>
                <a:t>Users</a:t>
              </a:r>
            </a:p>
          </p:txBody>
        </p:sp>
        <p:pic>
          <p:nvPicPr>
            <p:cNvPr id="107" name="Image" descr="Image">
              <a:extLst>
                <a:ext uri="{FF2B5EF4-FFF2-40B4-BE49-F238E27FC236}">
                  <a16:creationId xmlns:a16="http://schemas.microsoft.com/office/drawing/2014/main" id="{D762D1D3-500E-4F0D-9342-14A702C59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1">
                  <a:shade val="45000"/>
                  <a:satMod val="135000"/>
                </a:schemeClr>
                <a:prstClr val="white"/>
              </a:duotone>
              <a:extLst/>
            </a:blip>
            <a:stretch>
              <a:fillRect/>
            </a:stretch>
          </p:blipFill>
          <p:spPr>
            <a:xfrm>
              <a:off x="1227817" y="5392111"/>
              <a:ext cx="887984" cy="887984"/>
            </a:xfrm>
            <a:prstGeom prst="rect">
              <a:avLst/>
            </a:prstGeom>
            <a:ln w="12700">
              <a:miter lim="400000"/>
            </a:ln>
          </p:spPr>
        </p:pic>
      </p:grpSp>
    </p:spTree>
    <p:extLst>
      <p:ext uri="{BB962C8B-B14F-4D97-AF65-F5344CB8AC3E}">
        <p14:creationId xmlns:p14="http://schemas.microsoft.com/office/powerpoint/2010/main" val="242176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 advAuto="0"/>
      <p:bldP spid="104" grpId="0" animBg="1" advAuto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item1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2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3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4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5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6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7.xml><?xml version="1.0" encoding="utf-8"?>
<Control xmlns="http://schemas.microsoft.com/VisualStudio/2011/storyboarding/control">
  <Id Name="System.Storyboarding.Backgrounds.WindowsPhone" Revision="1" Stencil="System.Storyboarding.Backgrounds" StencilVersion="0.1"/>
</Control>
</file>

<file path=customXml/itemProps1.xml><?xml version="1.0" encoding="utf-8"?>
<ds:datastoreItem xmlns:ds="http://schemas.openxmlformats.org/officeDocument/2006/customXml" ds:itemID="{60C87E8A-0D15-4698-A71E-7646A35E1E15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0D768346-5270-4C64-BDE0-CBABA0D61844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65C57578-9B93-44C7-B983-E8F6E4834F46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0409C654-A3C4-4CF5-8832-69B412D61D1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CD38949F-94C7-4C57-8E34-8F5EB61856AA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C71B36CF-8E7C-404F-9C2D-7A44C05B8963}">
  <ds:schemaRefs>
    <ds:schemaRef ds:uri="http://schemas.microsoft.com/VisualStudio/2011/storyboarding/control"/>
  </ds:schemaRefs>
</ds:datastoreItem>
</file>

<file path=customXml/itemProps7.xml><?xml version="1.0" encoding="utf-8"?>
<ds:datastoreItem xmlns:ds="http://schemas.openxmlformats.org/officeDocument/2006/customXml" ds:itemID="{6F1988D1-5671-4554-A72B-184375EE99A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1247</Words>
  <Application>Microsoft Office PowerPoint</Application>
  <PresentationFormat>Grand écran</PresentationFormat>
  <Paragraphs>169</Paragraphs>
  <Slides>16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13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30" baseType="lpstr">
      <vt:lpstr>Microsoft YaHei Light</vt:lpstr>
      <vt:lpstr>Arial</vt:lpstr>
      <vt:lpstr>Calibri</vt:lpstr>
      <vt:lpstr>Calibri Light</vt:lpstr>
      <vt:lpstr>FontAwesome</vt:lpstr>
      <vt:lpstr>Helvetica Light</vt:lpstr>
      <vt:lpstr>Open Sans Light</vt:lpstr>
      <vt:lpstr>Open Sans Semibold</vt:lpstr>
      <vt:lpstr>Papyrus</vt:lpstr>
      <vt:lpstr>Segoe UI Symbol</vt:lpstr>
      <vt:lpstr>Segoe WP</vt:lpstr>
      <vt:lpstr>Segoe WP Light</vt:lpstr>
      <vt:lpstr>Young</vt:lpstr>
      <vt:lpstr>Thème Office</vt:lpstr>
      <vt:lpstr>Présentation PowerPoint</vt:lpstr>
      <vt:lpstr>Sommaire</vt:lpstr>
      <vt:lpstr>Qu’est ce que                          ?  </vt:lpstr>
      <vt:lpstr>Fonctionnalités de BookExchange</vt:lpstr>
      <vt:lpstr>Fonctionnalités de BookExchange</vt:lpstr>
      <vt:lpstr>Fonctionnalités de BookExchange</vt:lpstr>
      <vt:lpstr>Fonctionnalités de BookExchange</vt:lpstr>
      <vt:lpstr>Conception architecturale</vt:lpstr>
      <vt:lpstr>Réalisation de l’application</vt:lpstr>
      <vt:lpstr>Réalisation de l’application</vt:lpstr>
      <vt:lpstr>Réalisation de l’application</vt:lpstr>
      <vt:lpstr>Réalisation de l’application</vt:lpstr>
      <vt:lpstr>Réalisation de l’application</vt:lpstr>
      <vt:lpstr>Déploiement de l’application</vt:lpstr>
      <vt:lpstr>Complément du projet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bcs</dc:creator>
  <cp:lastModifiedBy>bcs</cp:lastModifiedBy>
  <cp:revision>345</cp:revision>
  <dcterms:created xsi:type="dcterms:W3CDTF">2018-11-14T10:28:46Z</dcterms:created>
  <dcterms:modified xsi:type="dcterms:W3CDTF">2018-11-22T10:37:32Z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